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layout20.xml" ContentType="application/vnd.openxmlformats-officedocument.drawingml.diagram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charts/chart2.xml" ContentType="application/vnd.openxmlformats-officedocument.drawingml.chart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82" r:id="rId4"/>
    <p:sldId id="283" r:id="rId5"/>
    <p:sldId id="265" r:id="rId6"/>
    <p:sldId id="264" r:id="rId7"/>
    <p:sldId id="260" r:id="rId8"/>
    <p:sldId id="266" r:id="rId9"/>
    <p:sldId id="261" r:id="rId10"/>
    <p:sldId id="273" r:id="rId11"/>
    <p:sldId id="274" r:id="rId12"/>
    <p:sldId id="268" r:id="rId13"/>
    <p:sldId id="287" r:id="rId14"/>
    <p:sldId id="288" r:id="rId15"/>
    <p:sldId id="290" r:id="rId16"/>
    <p:sldId id="291" r:id="rId17"/>
    <p:sldId id="292" r:id="rId18"/>
    <p:sldId id="289" r:id="rId19"/>
    <p:sldId id="293" r:id="rId20"/>
    <p:sldId id="294" r:id="rId21"/>
    <p:sldId id="280" r:id="rId22"/>
    <p:sldId id="295" r:id="rId23"/>
    <p:sldId id="281" r:id="rId24"/>
    <p:sldId id="286" r:id="rId25"/>
    <p:sldId id="285" r:id="rId26"/>
    <p:sldId id="296" r:id="rId27"/>
    <p:sldId id="29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66"/>
    <a:srgbClr val="A862BE"/>
    <a:srgbClr val="0BF30B"/>
    <a:srgbClr val="FF0066"/>
    <a:srgbClr val="990099"/>
    <a:srgbClr val="BC008B"/>
    <a:srgbClr val="27F94A"/>
    <a:srgbClr val="EA5C88"/>
    <a:srgbClr val="F73C09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Экспериментальная группа</c:v>
                </c:pt>
                <c:pt idx="1">
                  <c:v>Контрольная группа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</c:ser>
        <c:shape val="pyramid"/>
        <c:axId val="101055104"/>
        <c:axId val="66457984"/>
        <c:axId val="0"/>
      </c:bar3DChart>
      <c:catAx>
        <c:axId val="101055104"/>
        <c:scaling>
          <c:orientation val="minMax"/>
        </c:scaling>
        <c:axPos val="b"/>
        <c:tickLblPos val="nextTo"/>
        <c:crossAx val="66457984"/>
        <c:crosses val="autoZero"/>
        <c:auto val="1"/>
        <c:lblAlgn val="ctr"/>
        <c:lblOffset val="100"/>
      </c:catAx>
      <c:valAx>
        <c:axId val="66457984"/>
        <c:scaling>
          <c:orientation val="minMax"/>
        </c:scaling>
        <c:axPos val="l"/>
        <c:majorGridlines/>
        <c:numFmt formatCode="0%" sourceLinked="1"/>
        <c:tickLblPos val="nextTo"/>
        <c:crossAx val="1010551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0.3000000000000001</c:v>
                </c:pt>
                <c:pt idx="1">
                  <c:v>0.3000000000000001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 эксперимента</c:v>
                </c:pt>
                <c:pt idx="1">
                  <c:v>после эксперимента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</c:ser>
        <c:axId val="108925696"/>
        <c:axId val="108927232"/>
      </c:barChart>
      <c:catAx>
        <c:axId val="108925696"/>
        <c:scaling>
          <c:orientation val="minMax"/>
        </c:scaling>
        <c:axPos val="b"/>
        <c:tickLblPos val="nextTo"/>
        <c:crossAx val="108927232"/>
        <c:crosses val="autoZero"/>
        <c:auto val="1"/>
        <c:lblAlgn val="ctr"/>
        <c:lblOffset val="100"/>
      </c:catAx>
      <c:valAx>
        <c:axId val="108927232"/>
        <c:scaling>
          <c:orientation val="minMax"/>
        </c:scaling>
        <c:axPos val="l"/>
        <c:majorGridlines/>
        <c:numFmt formatCode="0%" sourceLinked="1"/>
        <c:tickLblPos val="nextTo"/>
        <c:crossAx val="108925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 до эксперимента</c:v>
                </c:pt>
                <c:pt idx="1">
                  <c:v>после экспериента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 до эксперимента</c:v>
                </c:pt>
                <c:pt idx="1">
                  <c:v>после экспериента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 до эксперимента</c:v>
                </c:pt>
                <c:pt idx="1">
                  <c:v>после экспериента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</c:v>
                </c:pt>
                <c:pt idx="1">
                  <c:v>0.1</c:v>
                </c:pt>
              </c:numCache>
            </c:numRef>
          </c:val>
        </c:ser>
        <c:axId val="104245120"/>
        <c:axId val="104246656"/>
      </c:barChart>
      <c:catAx>
        <c:axId val="104245120"/>
        <c:scaling>
          <c:orientation val="minMax"/>
        </c:scaling>
        <c:axPos val="b"/>
        <c:tickLblPos val="nextTo"/>
        <c:crossAx val="104246656"/>
        <c:crosses val="autoZero"/>
        <c:auto val="1"/>
        <c:lblAlgn val="ctr"/>
        <c:lblOffset val="100"/>
      </c:catAx>
      <c:valAx>
        <c:axId val="104246656"/>
        <c:scaling>
          <c:orientation val="minMax"/>
        </c:scaling>
        <c:axPos val="l"/>
        <c:majorGridlines/>
        <c:numFmt formatCode="0%" sourceLinked="1"/>
        <c:tickLblPos val="nextTo"/>
        <c:crossAx val="1042451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C4E52-1C92-440D-8BDD-E063EEAD5929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1E02E3-D08D-406C-B9A9-59F9AA65029B}">
      <dgm:prSet/>
      <dgm:spPr>
        <a:gradFill rotWithShape="0">
          <a:gsLst>
            <a:gs pos="29000">
              <a:srgbClr val="27F94A">
                <a:alpha val="82000"/>
              </a:srgb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Значение</a:t>
          </a:r>
          <a:r>
            <a:rPr lang="ru-RU" dirty="0" smtClean="0"/>
            <a:t> </a:t>
          </a:r>
          <a:endParaRPr lang="ru-RU" dirty="0"/>
        </a:p>
      </dgm:t>
    </dgm:pt>
    <dgm:pt modelId="{2F1862E0-F699-4C1C-B7C1-082EBD3F6389}" type="parTrans" cxnId="{1519C235-0A8F-441B-A1B7-783FEAE3E803}">
      <dgm:prSet/>
      <dgm:spPr/>
      <dgm:t>
        <a:bodyPr/>
        <a:lstStyle/>
        <a:p>
          <a:endParaRPr lang="ru-RU"/>
        </a:p>
      </dgm:t>
    </dgm:pt>
    <dgm:pt modelId="{929D88BE-7D3F-4A05-B325-F7C5B148FABB}" type="sibTrans" cxnId="{1519C235-0A8F-441B-A1B7-783FEAE3E803}">
      <dgm:prSet/>
      <dgm:spPr/>
      <dgm:t>
        <a:bodyPr/>
        <a:lstStyle/>
        <a:p>
          <a:endParaRPr lang="ru-RU"/>
        </a:p>
      </dgm:t>
    </dgm:pt>
    <dgm:pt modelId="{2CE9F0F7-5A40-4F41-B4D1-C350F10E617D}" type="pres">
      <dgm:prSet presAssocID="{5C8C4E52-1C92-440D-8BDD-E063EEAD5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875B83-10E4-4931-95B6-BAE08A87530E}" type="pres">
      <dgm:prSet presAssocID="{EA1E02E3-D08D-406C-B9A9-59F9AA65029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AB90A-F64C-4012-9CAA-D5CD41EEB866}" type="presOf" srcId="{EA1E02E3-D08D-406C-B9A9-59F9AA65029B}" destId="{2C875B83-10E4-4931-95B6-BAE08A87530E}" srcOrd="0" destOrd="0" presId="urn:microsoft.com/office/officeart/2005/8/layout/process1"/>
    <dgm:cxn modelId="{1519C235-0A8F-441B-A1B7-783FEAE3E803}" srcId="{5C8C4E52-1C92-440D-8BDD-E063EEAD5929}" destId="{EA1E02E3-D08D-406C-B9A9-59F9AA65029B}" srcOrd="0" destOrd="0" parTransId="{2F1862E0-F699-4C1C-B7C1-082EBD3F6389}" sibTransId="{929D88BE-7D3F-4A05-B325-F7C5B148FABB}"/>
    <dgm:cxn modelId="{9D1E06E3-3B79-4C0B-AFE6-484FD405A8E0}" type="presOf" srcId="{5C8C4E52-1C92-440D-8BDD-E063EEAD5929}" destId="{2CE9F0F7-5A40-4F41-B4D1-C350F10E617D}" srcOrd="0" destOrd="0" presId="urn:microsoft.com/office/officeart/2005/8/layout/process1"/>
    <dgm:cxn modelId="{1BA650CE-23EC-470F-B2A3-38343D90900F}" type="presParOf" srcId="{2CE9F0F7-5A40-4F41-B4D1-C350F10E617D}" destId="{2C875B83-10E4-4931-95B6-BAE08A87530E}" srcOrd="0" destOrd="0" presId="urn:microsoft.com/office/officeart/2005/8/layout/process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ED553A-9E14-4FD2-9248-8407D8EEF6A3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3D1A7A-F212-46B6-B4CE-C8562FBB49C1}">
      <dgm:prSet custT="1"/>
      <dgm:spPr>
        <a:solidFill>
          <a:srgbClr val="17E10D"/>
        </a:solidFill>
      </dgm:spPr>
      <dgm:t>
        <a:bodyPr/>
        <a:lstStyle/>
        <a:p>
          <a:pPr rtl="0"/>
          <a:r>
            <a:rPr lang="ru-RU" sz="48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Цель констатирующего этапа:</a:t>
          </a:r>
          <a:endParaRPr lang="ru-RU" sz="4800" b="1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5037B1F5-1552-4AE1-8B93-6064F4C7F7EB}" type="parTrans" cxnId="{4D561E27-C05D-41E6-A1D0-18512AF0EC24}">
      <dgm:prSet/>
      <dgm:spPr/>
      <dgm:t>
        <a:bodyPr/>
        <a:lstStyle/>
        <a:p>
          <a:endParaRPr lang="ru-RU"/>
        </a:p>
      </dgm:t>
    </dgm:pt>
    <dgm:pt modelId="{A4D4B32D-EA09-4EAD-9B95-6C4A188FA8F8}" type="sibTrans" cxnId="{4D561E27-C05D-41E6-A1D0-18512AF0EC24}">
      <dgm:prSet/>
      <dgm:spPr/>
      <dgm:t>
        <a:bodyPr/>
        <a:lstStyle/>
        <a:p>
          <a:endParaRPr lang="ru-RU"/>
        </a:p>
      </dgm:t>
    </dgm:pt>
    <dgm:pt modelId="{B2DF6FCC-8E9C-4AC9-9A57-FAD575136D17}" type="pres">
      <dgm:prSet presAssocID="{4CED553A-9E14-4FD2-9248-8407D8EEF6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D826A2-0421-426C-913E-4079F55176A8}" type="pres">
      <dgm:prSet presAssocID="{A63D1A7A-F212-46B6-B4CE-C8562FBB49C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F7524-E852-45CE-BE03-723BFE4A8970}" type="presOf" srcId="{4CED553A-9E14-4FD2-9248-8407D8EEF6A3}" destId="{B2DF6FCC-8E9C-4AC9-9A57-FAD575136D17}" srcOrd="0" destOrd="0" presId="urn:microsoft.com/office/officeart/2005/8/layout/process1"/>
    <dgm:cxn modelId="{D99CEB79-6AE2-415E-8564-8EF1BE6EF767}" type="presOf" srcId="{A63D1A7A-F212-46B6-B4CE-C8562FBB49C1}" destId="{35D826A2-0421-426C-913E-4079F55176A8}" srcOrd="0" destOrd="0" presId="urn:microsoft.com/office/officeart/2005/8/layout/process1"/>
    <dgm:cxn modelId="{4D561E27-C05D-41E6-A1D0-18512AF0EC24}" srcId="{4CED553A-9E14-4FD2-9248-8407D8EEF6A3}" destId="{A63D1A7A-F212-46B6-B4CE-C8562FBB49C1}" srcOrd="0" destOrd="0" parTransId="{5037B1F5-1552-4AE1-8B93-6064F4C7F7EB}" sibTransId="{A4D4B32D-EA09-4EAD-9B95-6C4A188FA8F8}"/>
    <dgm:cxn modelId="{8DE48408-7F9C-4F65-A789-61657698D791}" type="presParOf" srcId="{B2DF6FCC-8E9C-4AC9-9A57-FAD575136D17}" destId="{35D826A2-0421-426C-913E-4079F55176A8}" srcOrd="0" destOrd="0" presId="urn:microsoft.com/office/officeart/2005/8/layout/process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E062BD-ECC4-484F-89BA-AA60CBDBEED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CB0D7C-E405-49A8-8B64-EFD567602582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Monotype Corsiva" pitchFamily="66" charset="0"/>
            </a:rPr>
            <a:t>выявить уровень сформированности диалогической речи у детей старшего дошкольного возраста</a:t>
          </a:r>
          <a:endParaRPr lang="ru-RU" b="1" dirty="0">
            <a:solidFill>
              <a:schemeClr val="tx1"/>
            </a:solidFill>
            <a:latin typeface="Monotype Corsiva" pitchFamily="66" charset="0"/>
          </a:endParaRPr>
        </a:p>
      </dgm:t>
    </dgm:pt>
    <dgm:pt modelId="{1A4E91CB-A25B-4F40-9507-99990C571903}" type="parTrans" cxnId="{EBDF5662-C02F-4272-AD2C-88BA160B936C}">
      <dgm:prSet/>
      <dgm:spPr/>
      <dgm:t>
        <a:bodyPr/>
        <a:lstStyle/>
        <a:p>
          <a:endParaRPr lang="ru-RU"/>
        </a:p>
      </dgm:t>
    </dgm:pt>
    <dgm:pt modelId="{8426CE25-0DAA-4A50-84D3-3F20B187170D}" type="sibTrans" cxnId="{EBDF5662-C02F-4272-AD2C-88BA160B936C}">
      <dgm:prSet/>
      <dgm:spPr/>
      <dgm:t>
        <a:bodyPr/>
        <a:lstStyle/>
        <a:p>
          <a:endParaRPr lang="ru-RU"/>
        </a:p>
      </dgm:t>
    </dgm:pt>
    <dgm:pt modelId="{DDBBB96C-00C4-42DE-9F28-784635414E0E}" type="pres">
      <dgm:prSet presAssocID="{C5E062BD-ECC4-484F-89BA-AA60CBDBEED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D6C330-C836-4212-BC5B-A4A22ABA85C8}" type="pres">
      <dgm:prSet presAssocID="{43CB0D7C-E405-49A8-8B64-EFD567602582}" presName="horFlow" presStyleCnt="0"/>
      <dgm:spPr/>
    </dgm:pt>
    <dgm:pt modelId="{37C0C717-6272-40D6-A24B-70EF010006EF}" type="pres">
      <dgm:prSet presAssocID="{43CB0D7C-E405-49A8-8B64-EFD567602582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05426138-7263-40F2-B5F0-B0759BF4F57A}" type="presOf" srcId="{C5E062BD-ECC4-484F-89BA-AA60CBDBEED8}" destId="{DDBBB96C-00C4-42DE-9F28-784635414E0E}" srcOrd="0" destOrd="0" presId="urn:microsoft.com/office/officeart/2005/8/layout/lProcess3"/>
    <dgm:cxn modelId="{EBDF5662-C02F-4272-AD2C-88BA160B936C}" srcId="{C5E062BD-ECC4-484F-89BA-AA60CBDBEED8}" destId="{43CB0D7C-E405-49A8-8B64-EFD567602582}" srcOrd="0" destOrd="0" parTransId="{1A4E91CB-A25B-4F40-9507-99990C571903}" sibTransId="{8426CE25-0DAA-4A50-84D3-3F20B187170D}"/>
    <dgm:cxn modelId="{1625D803-B1A2-47F0-957E-63FF2F0D79BC}" type="presOf" srcId="{43CB0D7C-E405-49A8-8B64-EFD567602582}" destId="{37C0C717-6272-40D6-A24B-70EF010006EF}" srcOrd="0" destOrd="0" presId="urn:microsoft.com/office/officeart/2005/8/layout/lProcess3"/>
    <dgm:cxn modelId="{A7603CAD-6D83-4C24-8DA7-931148D26929}" type="presParOf" srcId="{DDBBB96C-00C4-42DE-9F28-784635414E0E}" destId="{FED6C330-C836-4212-BC5B-A4A22ABA85C8}" srcOrd="0" destOrd="0" presId="urn:microsoft.com/office/officeart/2005/8/layout/lProcess3"/>
    <dgm:cxn modelId="{E3A83A3A-1F69-4154-BB60-0E5D2D3B985D}" type="presParOf" srcId="{FED6C330-C836-4212-BC5B-A4A22ABA85C8}" destId="{37C0C717-6272-40D6-A24B-70EF010006EF}" srcOrd="0" destOrd="0" presId="urn:microsoft.com/office/officeart/2005/8/layout/lProcess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C73BAA-DDD9-4B02-A075-9B3710328E2A}" type="doc">
      <dgm:prSet loTypeId="urn:microsoft.com/office/officeart/2005/8/layout/bProcess4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D61D13D-A1DE-47E4-B854-550BBB720ABC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Методика обследования способов владения диалогическим общением А. Г.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Арушановой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794DCFA4-FB03-4893-AD01-82A58986DCD4}" type="parTrans" cxnId="{042D20C5-E609-4217-854C-1504A814E728}">
      <dgm:prSet/>
      <dgm:spPr/>
      <dgm:t>
        <a:bodyPr/>
        <a:lstStyle/>
        <a:p>
          <a:endParaRPr lang="ru-RU"/>
        </a:p>
      </dgm:t>
    </dgm:pt>
    <dgm:pt modelId="{7803BC49-819A-4445-9E3F-372C2A55EA5A}" type="sibTrans" cxnId="{042D20C5-E609-4217-854C-1504A814E728}">
      <dgm:prSet/>
      <dgm:spPr/>
      <dgm:t>
        <a:bodyPr/>
        <a:lstStyle/>
        <a:p>
          <a:endParaRPr lang="ru-RU"/>
        </a:p>
      </dgm:t>
    </dgm:pt>
    <dgm:pt modelId="{9564213C-1D97-46A2-947A-18CFDA83A160}" type="pres">
      <dgm:prSet presAssocID="{DBC73BAA-DDD9-4B02-A075-9B3710328E2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64DB5DD-C126-4669-96A1-DBCF57CF26EE}" type="pres">
      <dgm:prSet presAssocID="{2D61D13D-A1DE-47E4-B854-550BBB720ABC}" presName="compNode" presStyleCnt="0"/>
      <dgm:spPr/>
    </dgm:pt>
    <dgm:pt modelId="{862B57AB-A897-4D56-9869-3F33BDC5F8CF}" type="pres">
      <dgm:prSet presAssocID="{2D61D13D-A1DE-47E4-B854-550BBB720ABC}" presName="dummyConnPt" presStyleCnt="0"/>
      <dgm:spPr/>
    </dgm:pt>
    <dgm:pt modelId="{BD7A7551-C9B6-4318-9DFF-6EF53A7C58A6}" type="pres">
      <dgm:prSet presAssocID="{2D61D13D-A1DE-47E4-B854-550BBB720ABC}" presName="node" presStyleLbl="node1" presStyleIdx="0" presStyleCnt="1" custLinFactNeighborX="-9375" custLinFactNeighborY="-26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26AB04-9B2F-4FCD-8310-9B23FB19449B}" type="presOf" srcId="{DBC73BAA-DDD9-4B02-A075-9B3710328E2A}" destId="{9564213C-1D97-46A2-947A-18CFDA83A160}" srcOrd="0" destOrd="0" presId="urn:microsoft.com/office/officeart/2005/8/layout/bProcess4"/>
    <dgm:cxn modelId="{59378275-7C99-409B-98F5-C414193ACAF6}" type="presOf" srcId="{2D61D13D-A1DE-47E4-B854-550BBB720ABC}" destId="{BD7A7551-C9B6-4318-9DFF-6EF53A7C58A6}" srcOrd="0" destOrd="0" presId="urn:microsoft.com/office/officeart/2005/8/layout/bProcess4"/>
    <dgm:cxn modelId="{042D20C5-E609-4217-854C-1504A814E728}" srcId="{DBC73BAA-DDD9-4B02-A075-9B3710328E2A}" destId="{2D61D13D-A1DE-47E4-B854-550BBB720ABC}" srcOrd="0" destOrd="0" parTransId="{794DCFA4-FB03-4893-AD01-82A58986DCD4}" sibTransId="{7803BC49-819A-4445-9E3F-372C2A55EA5A}"/>
    <dgm:cxn modelId="{0B6CD48D-21E3-44FC-8E2E-54D543284E13}" type="presParOf" srcId="{9564213C-1D97-46A2-947A-18CFDA83A160}" destId="{F64DB5DD-C126-4669-96A1-DBCF57CF26EE}" srcOrd="0" destOrd="0" presId="urn:microsoft.com/office/officeart/2005/8/layout/bProcess4"/>
    <dgm:cxn modelId="{F7AF2E04-C5CD-43B8-B223-E9901C34B6AD}" type="presParOf" srcId="{F64DB5DD-C126-4669-96A1-DBCF57CF26EE}" destId="{862B57AB-A897-4D56-9869-3F33BDC5F8CF}" srcOrd="0" destOrd="0" presId="urn:microsoft.com/office/officeart/2005/8/layout/bProcess4"/>
    <dgm:cxn modelId="{68D75001-2395-4D0D-A041-5FDFFE0F071C}" type="presParOf" srcId="{F64DB5DD-C126-4669-96A1-DBCF57CF26EE}" destId="{BD7A7551-C9B6-4318-9DFF-6EF53A7C58A6}" srcOrd="1" destOrd="0" presId="urn:microsoft.com/office/officeart/2005/8/layout/bProcess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D09E64-EA87-421F-AEF0-F4ABC77ACA0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FB847-9E69-4B5F-8FB8-16B0AC44653F}">
      <dgm:prSet custT="1"/>
      <dgm:spPr>
        <a:solidFill>
          <a:srgbClr val="F73C09"/>
        </a:solidFill>
      </dgm:spPr>
      <dgm:t>
        <a:bodyPr/>
        <a:lstStyle/>
        <a:p>
          <a:pPr rtl="0"/>
          <a:r>
            <a:rPr lang="ru-RU" sz="4400" dirty="0" smtClean="0">
              <a:latin typeface="Monotype Corsiva" pitchFamily="66" charset="0"/>
            </a:rPr>
            <a:t>Цель формирующего этапа</a:t>
          </a:r>
          <a:endParaRPr lang="ru-RU" sz="4400" dirty="0">
            <a:latin typeface="Monotype Corsiva" pitchFamily="66" charset="0"/>
          </a:endParaRPr>
        </a:p>
      </dgm:t>
    </dgm:pt>
    <dgm:pt modelId="{45A53B53-B920-4A13-9D31-D9A5F5CE92BC}" type="parTrans" cxnId="{CB6ED616-2506-4D1C-850C-D01AC69159FD}">
      <dgm:prSet/>
      <dgm:spPr/>
      <dgm:t>
        <a:bodyPr/>
        <a:lstStyle/>
        <a:p>
          <a:endParaRPr lang="ru-RU"/>
        </a:p>
      </dgm:t>
    </dgm:pt>
    <dgm:pt modelId="{DAAC588B-882A-4BD1-93A7-63D6C58DAF91}" type="sibTrans" cxnId="{CB6ED616-2506-4D1C-850C-D01AC69159FD}">
      <dgm:prSet/>
      <dgm:spPr/>
      <dgm:t>
        <a:bodyPr/>
        <a:lstStyle/>
        <a:p>
          <a:endParaRPr lang="ru-RU"/>
        </a:p>
      </dgm:t>
    </dgm:pt>
    <dgm:pt modelId="{49205396-BD39-4FC1-9361-F5F7CE761728}">
      <dgm:prSet/>
      <dgm:spPr>
        <a:solidFill>
          <a:srgbClr val="17E10D"/>
        </a:solidFill>
      </dgm:spPr>
      <dgm:t>
        <a:bodyPr/>
        <a:lstStyle/>
        <a:p>
          <a:r>
            <a:rPr lang="ru-RU" b="1" dirty="0" smtClean="0">
              <a:latin typeface="Monotype Corsiva" pitchFamily="66" charset="0"/>
              <a:cs typeface="Times New Roman" pitchFamily="18" charset="0"/>
            </a:rPr>
            <a:t>апробирование педагогических условий развития диалогической речи у детей  старшего дошкольного возраста</a:t>
          </a:r>
          <a:endParaRPr lang="ru-RU" b="1" dirty="0">
            <a:latin typeface="Monotype Corsiva" pitchFamily="66" charset="0"/>
            <a:cs typeface="Times New Roman" pitchFamily="18" charset="0"/>
          </a:endParaRPr>
        </a:p>
      </dgm:t>
    </dgm:pt>
    <dgm:pt modelId="{13B2C9D3-514A-4361-982C-1C97D7E4306A}" type="parTrans" cxnId="{9B8E7E7C-9EC4-4C54-BFB6-3BE54377E956}">
      <dgm:prSet/>
      <dgm:spPr/>
      <dgm:t>
        <a:bodyPr/>
        <a:lstStyle/>
        <a:p>
          <a:endParaRPr lang="ru-RU"/>
        </a:p>
      </dgm:t>
    </dgm:pt>
    <dgm:pt modelId="{942D0D19-29D3-48C7-879C-DE035FEC38A1}" type="sibTrans" cxnId="{9B8E7E7C-9EC4-4C54-BFB6-3BE54377E956}">
      <dgm:prSet/>
      <dgm:spPr/>
      <dgm:t>
        <a:bodyPr/>
        <a:lstStyle/>
        <a:p>
          <a:endParaRPr lang="ru-RU"/>
        </a:p>
      </dgm:t>
    </dgm:pt>
    <dgm:pt modelId="{8BC2EFBE-E4A8-405B-A8E2-848B90239285}" type="pres">
      <dgm:prSet presAssocID="{7AD09E64-EA87-421F-AEF0-F4ABC77ACA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C025C5-4344-4177-A660-35C873CB8DDA}" type="pres">
      <dgm:prSet presAssocID="{9ACFB847-9E69-4B5F-8FB8-16B0AC44653F}" presName="linNode" presStyleCnt="0"/>
      <dgm:spPr/>
    </dgm:pt>
    <dgm:pt modelId="{5D81C5BB-5AAC-4FDD-A512-BF298F691B75}" type="pres">
      <dgm:prSet presAssocID="{9ACFB847-9E69-4B5F-8FB8-16B0AC44653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38C16-B242-4836-82D8-FEDFD2DD57EF}" type="pres">
      <dgm:prSet presAssocID="{9ACFB847-9E69-4B5F-8FB8-16B0AC44653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AF8668-AAC0-40A4-9776-AE159E8EE63E}" type="presOf" srcId="{7AD09E64-EA87-421F-AEF0-F4ABC77ACA02}" destId="{8BC2EFBE-E4A8-405B-A8E2-848B90239285}" srcOrd="0" destOrd="0" presId="urn:microsoft.com/office/officeart/2005/8/layout/vList6"/>
    <dgm:cxn modelId="{9B8E7E7C-9EC4-4C54-BFB6-3BE54377E956}" srcId="{9ACFB847-9E69-4B5F-8FB8-16B0AC44653F}" destId="{49205396-BD39-4FC1-9361-F5F7CE761728}" srcOrd="0" destOrd="0" parTransId="{13B2C9D3-514A-4361-982C-1C97D7E4306A}" sibTransId="{942D0D19-29D3-48C7-879C-DE035FEC38A1}"/>
    <dgm:cxn modelId="{C76F1B62-D954-4E38-8ABD-445739BE1337}" type="presOf" srcId="{9ACFB847-9E69-4B5F-8FB8-16B0AC44653F}" destId="{5D81C5BB-5AAC-4FDD-A512-BF298F691B75}" srcOrd="0" destOrd="0" presId="urn:microsoft.com/office/officeart/2005/8/layout/vList6"/>
    <dgm:cxn modelId="{CB6ED616-2506-4D1C-850C-D01AC69159FD}" srcId="{7AD09E64-EA87-421F-AEF0-F4ABC77ACA02}" destId="{9ACFB847-9E69-4B5F-8FB8-16B0AC44653F}" srcOrd="0" destOrd="0" parTransId="{45A53B53-B920-4A13-9D31-D9A5F5CE92BC}" sibTransId="{DAAC588B-882A-4BD1-93A7-63D6C58DAF91}"/>
    <dgm:cxn modelId="{2538A5FE-F6E1-4D64-8835-102500AF603E}" type="presOf" srcId="{49205396-BD39-4FC1-9361-F5F7CE761728}" destId="{8A638C16-B242-4836-82D8-FEDFD2DD57EF}" srcOrd="0" destOrd="0" presId="urn:microsoft.com/office/officeart/2005/8/layout/vList6"/>
    <dgm:cxn modelId="{F02C8561-1D27-418F-B5A0-8A218F5D320E}" type="presParOf" srcId="{8BC2EFBE-E4A8-405B-A8E2-848B90239285}" destId="{01C025C5-4344-4177-A660-35C873CB8DDA}" srcOrd="0" destOrd="0" presId="urn:microsoft.com/office/officeart/2005/8/layout/vList6"/>
    <dgm:cxn modelId="{A9A50096-C1DB-47D0-896C-9B8A078090E7}" type="presParOf" srcId="{01C025C5-4344-4177-A660-35C873CB8DDA}" destId="{5D81C5BB-5AAC-4FDD-A512-BF298F691B75}" srcOrd="0" destOrd="0" presId="urn:microsoft.com/office/officeart/2005/8/layout/vList6"/>
    <dgm:cxn modelId="{2C45C64B-1986-47E6-AF46-237965BFC9CD}" type="presParOf" srcId="{01C025C5-4344-4177-A660-35C873CB8DDA}" destId="{8A638C16-B242-4836-82D8-FEDFD2DD57EF}" srcOrd="1" destOrd="0" presId="urn:microsoft.com/office/officeart/2005/8/layout/vList6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D4362E-F6FD-41E5-907F-375BE92609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C8D7F9-E007-4F20-9CDF-EB24DC44FDEF}">
      <dgm:prSet/>
      <dgm:spPr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Условие</a:t>
          </a:r>
          <a:r>
            <a:rPr lang="ru-RU" dirty="0" smtClean="0"/>
            <a:t> </a:t>
          </a:r>
          <a:endParaRPr lang="ru-RU" dirty="0"/>
        </a:p>
      </dgm:t>
    </dgm:pt>
    <dgm:pt modelId="{98C740F1-E52B-461E-8CAE-D209D935FB94}" type="parTrans" cxnId="{DA9298F9-69F4-45D8-B01C-463F6D8770AF}">
      <dgm:prSet/>
      <dgm:spPr/>
      <dgm:t>
        <a:bodyPr/>
        <a:lstStyle/>
        <a:p>
          <a:endParaRPr lang="ru-RU"/>
        </a:p>
      </dgm:t>
    </dgm:pt>
    <dgm:pt modelId="{0AB2D757-804D-4F82-B330-90F6423A0565}" type="sibTrans" cxnId="{DA9298F9-69F4-45D8-B01C-463F6D8770AF}">
      <dgm:prSet/>
      <dgm:spPr/>
      <dgm:t>
        <a:bodyPr/>
        <a:lstStyle/>
        <a:p>
          <a:endParaRPr lang="ru-RU"/>
        </a:p>
      </dgm:t>
    </dgm:pt>
    <dgm:pt modelId="{183606B3-ADDC-48DF-8C1B-B157D2D9596C}" type="pres">
      <dgm:prSet presAssocID="{5ED4362E-F6FD-41E5-907F-375BE9260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C3F81-208B-4579-AD54-C8807DAB8ED7}" type="pres">
      <dgm:prSet presAssocID="{BCC8D7F9-E007-4F20-9CDF-EB24DC44F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BBC51-A264-46EE-942E-0D89C79B82F0}" type="presOf" srcId="{BCC8D7F9-E007-4F20-9CDF-EB24DC44FDEF}" destId="{3AEC3F81-208B-4579-AD54-C8807DAB8ED7}" srcOrd="0" destOrd="0" presId="urn:microsoft.com/office/officeart/2005/8/layout/vList2"/>
    <dgm:cxn modelId="{DA9298F9-69F4-45D8-B01C-463F6D8770AF}" srcId="{5ED4362E-F6FD-41E5-907F-375BE92609FE}" destId="{BCC8D7F9-E007-4F20-9CDF-EB24DC44FDEF}" srcOrd="0" destOrd="0" parTransId="{98C740F1-E52B-461E-8CAE-D209D935FB94}" sibTransId="{0AB2D757-804D-4F82-B330-90F6423A0565}"/>
    <dgm:cxn modelId="{D6F8C289-E393-43EA-B95F-2B809679C335}" type="presOf" srcId="{5ED4362E-F6FD-41E5-907F-375BE92609FE}" destId="{183606B3-ADDC-48DF-8C1B-B157D2D9596C}" srcOrd="0" destOrd="0" presId="urn:microsoft.com/office/officeart/2005/8/layout/vList2"/>
    <dgm:cxn modelId="{F23AEBC5-73F7-44DC-8E46-F51BFA476FF2}" type="presParOf" srcId="{183606B3-ADDC-48DF-8C1B-B157D2D9596C}" destId="{3AEC3F81-208B-4579-AD54-C8807DAB8ED7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36EAC0-6C38-4DF0-B51E-47728C333DB7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AD3927-40EB-4F27-BF3E-29B24B4B08D8}">
      <dgm:prSet/>
      <dgm:spPr>
        <a:gradFill rotWithShape="0">
          <a:gsLst>
            <a:gs pos="0">
              <a:srgbClr val="FF33CC">
                <a:alpha val="62000"/>
              </a:srgb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77000"/>
              </a:schemeClr>
            </a:gs>
          </a:gsLst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ходе развития диалогической речи использовать разнообразные специальные речевые игры-занятия, беседы, упражнения,  обеспечивающие активизацию диалогической речи.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6F3BDC-9264-4AD1-BC80-AE8C624C046B}" type="parTrans" cxnId="{C33B4433-F79D-488F-A464-8DCD820284A0}">
      <dgm:prSet/>
      <dgm:spPr/>
      <dgm:t>
        <a:bodyPr/>
        <a:lstStyle/>
        <a:p>
          <a:endParaRPr lang="ru-RU"/>
        </a:p>
      </dgm:t>
    </dgm:pt>
    <dgm:pt modelId="{765451F2-B5E5-424D-8570-DFEAC240F753}" type="sibTrans" cxnId="{C33B4433-F79D-488F-A464-8DCD820284A0}">
      <dgm:prSet/>
      <dgm:spPr/>
      <dgm:t>
        <a:bodyPr/>
        <a:lstStyle/>
        <a:p>
          <a:endParaRPr lang="ru-RU"/>
        </a:p>
      </dgm:t>
    </dgm:pt>
    <dgm:pt modelId="{1F4F16EF-DE6D-4237-BFF1-9CD6FD071748}" type="pres">
      <dgm:prSet presAssocID="{7336EAC0-6C38-4DF0-B51E-47728C333D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FA0F8-E623-43C7-B741-741046623049}" type="pres">
      <dgm:prSet presAssocID="{44AD3927-40EB-4F27-BF3E-29B24B4B08D8}" presName="boxAndChildren" presStyleCnt="0"/>
      <dgm:spPr/>
    </dgm:pt>
    <dgm:pt modelId="{2052DABC-2387-42B1-AB4B-09659B06F3EB}" type="pres">
      <dgm:prSet presAssocID="{44AD3927-40EB-4F27-BF3E-29B24B4B08D8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15EF44E1-9250-470A-BF61-EDF9FD3A9798}" type="presOf" srcId="{44AD3927-40EB-4F27-BF3E-29B24B4B08D8}" destId="{2052DABC-2387-42B1-AB4B-09659B06F3EB}" srcOrd="0" destOrd="0" presId="urn:microsoft.com/office/officeart/2005/8/layout/process4"/>
    <dgm:cxn modelId="{998EAD10-25F9-4AF6-9F06-68C624089F6A}" type="presOf" srcId="{7336EAC0-6C38-4DF0-B51E-47728C333DB7}" destId="{1F4F16EF-DE6D-4237-BFF1-9CD6FD071748}" srcOrd="0" destOrd="0" presId="urn:microsoft.com/office/officeart/2005/8/layout/process4"/>
    <dgm:cxn modelId="{C33B4433-F79D-488F-A464-8DCD820284A0}" srcId="{7336EAC0-6C38-4DF0-B51E-47728C333DB7}" destId="{44AD3927-40EB-4F27-BF3E-29B24B4B08D8}" srcOrd="0" destOrd="0" parTransId="{766F3BDC-9264-4AD1-BC80-AE8C624C046B}" sibTransId="{765451F2-B5E5-424D-8570-DFEAC240F753}"/>
    <dgm:cxn modelId="{E02989D1-B98F-4D8D-BB34-32C41384C0DB}" type="presParOf" srcId="{1F4F16EF-DE6D-4237-BFF1-9CD6FD071748}" destId="{8B9FA0F8-E623-43C7-B741-741046623049}" srcOrd="0" destOrd="0" presId="urn:microsoft.com/office/officeart/2005/8/layout/process4"/>
    <dgm:cxn modelId="{3D25D302-03A8-4CAB-903A-C3E8A1E02B3B}" type="presParOf" srcId="{8B9FA0F8-E623-43C7-B741-741046623049}" destId="{2052DABC-2387-42B1-AB4B-09659B06F3EB}" srcOrd="0" destOrd="0" presId="urn:microsoft.com/office/officeart/2005/8/layout/process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A0A3398-AEBF-4350-9E4D-BD74A302B8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A06117-F810-4A63-B03F-1C21ADA218F7}" type="pres">
      <dgm:prSet presAssocID="{CA0A3398-AEBF-4350-9E4D-BD74A302B8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985207D-1B4E-4DAB-82D9-23BD26824B91}" type="presOf" srcId="{CA0A3398-AEBF-4350-9E4D-BD74A302B868}" destId="{93A06117-F810-4A63-B03F-1C21ADA218F7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CB0C653-E0D8-4C89-9080-4289D517BE99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B60292-492C-4E0C-8144-83D61ADDC2BB}">
      <dgm:prSet phldrT="[Текст]" custT="1"/>
      <dgm:spPr>
        <a:gradFill flip="none" rotWithShape="1">
          <a:gsLst>
            <a:gs pos="62000">
              <a:schemeClr val="accent1">
                <a:lumMod val="60000"/>
                <a:lumOff val="40000"/>
                <a:alpha val="0"/>
              </a:schemeClr>
            </a:gs>
            <a:gs pos="80000">
              <a:schemeClr val="accent3">
                <a:lumMod val="40000"/>
                <a:lumOff val="60000"/>
              </a:schemeClr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3600" b="1" u="sng" dirty="0" smtClean="0">
              <a:solidFill>
                <a:schemeClr val="tx1"/>
              </a:solidFill>
            </a:rPr>
            <a:t>умение владеть средствами и способами построения развернутого текста в условиях продуктивной творческой речи</a:t>
          </a:r>
          <a:endParaRPr lang="ru-RU" sz="3600" b="1" u="sng" dirty="0">
            <a:solidFill>
              <a:schemeClr val="tx1"/>
            </a:solidFill>
          </a:endParaRPr>
        </a:p>
      </dgm:t>
    </dgm:pt>
    <dgm:pt modelId="{0C117A50-F95A-4271-9C17-C729C7EB2CA0}" type="parTrans" cxnId="{D58829DE-0003-465A-BA38-E7E665B4E3CC}">
      <dgm:prSet/>
      <dgm:spPr/>
      <dgm:t>
        <a:bodyPr/>
        <a:lstStyle/>
        <a:p>
          <a:endParaRPr lang="ru-RU"/>
        </a:p>
      </dgm:t>
    </dgm:pt>
    <dgm:pt modelId="{E25FC31F-6F33-4999-B68B-609920520F6A}" type="sibTrans" cxnId="{D58829DE-0003-465A-BA38-E7E665B4E3CC}">
      <dgm:prSet/>
      <dgm:spPr/>
      <dgm:t>
        <a:bodyPr/>
        <a:lstStyle/>
        <a:p>
          <a:endParaRPr lang="ru-RU"/>
        </a:p>
      </dgm:t>
    </dgm:pt>
    <dgm:pt modelId="{BCAEE10B-FF02-43B1-9934-111EFC0082F8}">
      <dgm:prSet phldrT="[Текст]" custT="1"/>
      <dgm:spPr>
        <a:gradFill flip="none" rotWithShape="1">
          <a:gsLst>
            <a:gs pos="0">
              <a:srgbClr val="27F94A"/>
            </a:gs>
            <a:gs pos="80000">
              <a:srgbClr val="FFFF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Коллективные беседы («Дети в семье», «Собака в жизни человека» )</a:t>
          </a:r>
          <a:endParaRPr lang="ru-RU" sz="2400" b="1" dirty="0">
            <a:solidFill>
              <a:schemeClr val="tx1"/>
            </a:solidFill>
          </a:endParaRPr>
        </a:p>
      </dgm:t>
    </dgm:pt>
    <dgm:pt modelId="{CA62CAB6-B52A-4E45-B8C1-8498715D5760}" type="parTrans" cxnId="{A843C23E-A876-45D5-9137-2ADB82847338}">
      <dgm:prSet/>
      <dgm:spPr/>
      <dgm:t>
        <a:bodyPr/>
        <a:lstStyle/>
        <a:p>
          <a:endParaRPr lang="ru-RU"/>
        </a:p>
      </dgm:t>
    </dgm:pt>
    <dgm:pt modelId="{B3BFBF2F-AF26-41FE-8902-ADB3EE153B68}" type="sibTrans" cxnId="{A843C23E-A876-45D5-9137-2ADB82847338}">
      <dgm:prSet/>
      <dgm:spPr/>
      <dgm:t>
        <a:bodyPr/>
        <a:lstStyle/>
        <a:p>
          <a:endParaRPr lang="ru-RU"/>
        </a:p>
      </dgm:t>
    </dgm:pt>
    <dgm:pt modelId="{0C0C3E9D-4034-4206-9636-A7A9A492E4E2}">
      <dgm:prSet phldrT="[Текст]" custT="1"/>
      <dgm:spPr>
        <a:gradFill flip="none" rotWithShape="1">
          <a:gsLst>
            <a:gs pos="0">
              <a:srgbClr val="27F94A"/>
            </a:gs>
            <a:gs pos="80000">
              <a:srgbClr val="FFFF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Игры-драматизации («Как осел петь перестал»)</a:t>
          </a:r>
          <a:endParaRPr lang="ru-RU" sz="2400" b="1" dirty="0">
            <a:solidFill>
              <a:schemeClr val="tx1"/>
            </a:solidFill>
          </a:endParaRPr>
        </a:p>
      </dgm:t>
    </dgm:pt>
    <dgm:pt modelId="{7AFC9BDD-F9F4-42D9-BAF8-06D730E43BC4}" type="parTrans" cxnId="{7000649E-C5A9-4771-A38E-28CA5A433AC1}">
      <dgm:prSet/>
      <dgm:spPr/>
      <dgm:t>
        <a:bodyPr/>
        <a:lstStyle/>
        <a:p>
          <a:endParaRPr lang="ru-RU"/>
        </a:p>
      </dgm:t>
    </dgm:pt>
    <dgm:pt modelId="{9BBF3064-ABBB-4D46-A293-5FF65E020C78}" type="sibTrans" cxnId="{7000649E-C5A9-4771-A38E-28CA5A433AC1}">
      <dgm:prSet/>
      <dgm:spPr/>
      <dgm:t>
        <a:bodyPr/>
        <a:lstStyle/>
        <a:p>
          <a:endParaRPr lang="ru-RU"/>
        </a:p>
      </dgm:t>
    </dgm:pt>
    <dgm:pt modelId="{2C400360-64A1-4CF9-9393-5CDC75D8E47F}">
      <dgm:prSet custT="1"/>
      <dgm:spPr>
        <a:gradFill flip="none" rotWithShape="1">
          <a:gsLst>
            <a:gs pos="0">
              <a:srgbClr val="27F94A"/>
            </a:gs>
            <a:gs pos="80000">
              <a:srgbClr val="FFFF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Игры-инсценировки по сказкам («Ёж», «Лиса и рак»)</a:t>
          </a:r>
          <a:endParaRPr lang="ru-RU" sz="2400" b="1" dirty="0">
            <a:solidFill>
              <a:schemeClr val="tx1"/>
            </a:solidFill>
          </a:endParaRPr>
        </a:p>
      </dgm:t>
    </dgm:pt>
    <dgm:pt modelId="{756DE5F1-824F-4EA7-9E56-F739FCB8F696}" type="parTrans" cxnId="{9222E8D8-F94F-4E8B-93E5-7168F15557DA}">
      <dgm:prSet/>
      <dgm:spPr/>
      <dgm:t>
        <a:bodyPr/>
        <a:lstStyle/>
        <a:p>
          <a:endParaRPr lang="ru-RU"/>
        </a:p>
      </dgm:t>
    </dgm:pt>
    <dgm:pt modelId="{BF51C1AE-196E-42BB-A130-782A6FF92290}" type="sibTrans" cxnId="{9222E8D8-F94F-4E8B-93E5-7168F15557DA}">
      <dgm:prSet/>
      <dgm:spPr/>
      <dgm:t>
        <a:bodyPr/>
        <a:lstStyle/>
        <a:p>
          <a:endParaRPr lang="ru-RU"/>
        </a:p>
      </dgm:t>
    </dgm:pt>
    <dgm:pt modelId="{5C702D71-8E67-4D6B-A27C-CBB88416C455}">
      <dgm:prSet custT="1"/>
      <dgm:spPr>
        <a:gradFill flip="none" rotWithShape="1">
          <a:gsLst>
            <a:gs pos="0">
              <a:srgbClr val="27F94A"/>
            </a:gs>
            <a:gs pos="80000">
              <a:srgbClr val="FFFF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Совместное сочинение сказок («Как грузовичок искал друга»)</a:t>
          </a:r>
          <a:endParaRPr lang="ru-RU" sz="2400" b="1" dirty="0">
            <a:solidFill>
              <a:schemeClr val="tx1"/>
            </a:solidFill>
          </a:endParaRPr>
        </a:p>
      </dgm:t>
    </dgm:pt>
    <dgm:pt modelId="{ED001FE7-EC0B-4E7F-85E0-219E9B0F7B15}" type="parTrans" cxnId="{454088FC-6CC4-4BDB-BCBA-CD8D38251DEF}">
      <dgm:prSet/>
      <dgm:spPr/>
      <dgm:t>
        <a:bodyPr/>
        <a:lstStyle/>
        <a:p>
          <a:endParaRPr lang="ru-RU"/>
        </a:p>
      </dgm:t>
    </dgm:pt>
    <dgm:pt modelId="{79A16957-EE19-4E80-9331-428C3E68470A}" type="sibTrans" cxnId="{454088FC-6CC4-4BDB-BCBA-CD8D38251DEF}">
      <dgm:prSet/>
      <dgm:spPr/>
      <dgm:t>
        <a:bodyPr/>
        <a:lstStyle/>
        <a:p>
          <a:endParaRPr lang="ru-RU"/>
        </a:p>
      </dgm:t>
    </dgm:pt>
    <dgm:pt modelId="{9F5C60B9-BDF9-4817-A549-2B71AEA308A8}" type="pres">
      <dgm:prSet presAssocID="{6CB0C653-E0D8-4C89-9080-4289D517BE9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71B8FE-F047-408B-A21F-9CCF57955BEE}" type="pres">
      <dgm:prSet presAssocID="{08B60292-492C-4E0C-8144-83D61ADDC2BB}" presName="vertOne" presStyleCnt="0"/>
      <dgm:spPr/>
    </dgm:pt>
    <dgm:pt modelId="{6559EABD-CF0A-4411-A4F0-0939F1D50062}" type="pres">
      <dgm:prSet presAssocID="{08B60292-492C-4E0C-8144-83D61ADDC2B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A86FCB-50AA-4131-8464-6C07083F0FB3}" type="pres">
      <dgm:prSet presAssocID="{08B60292-492C-4E0C-8144-83D61ADDC2BB}" presName="parTransOne" presStyleCnt="0"/>
      <dgm:spPr/>
    </dgm:pt>
    <dgm:pt modelId="{22EA772F-1DA5-4CEE-AFFA-BB07AD16335D}" type="pres">
      <dgm:prSet presAssocID="{08B60292-492C-4E0C-8144-83D61ADDC2BB}" presName="horzOne" presStyleCnt="0"/>
      <dgm:spPr/>
    </dgm:pt>
    <dgm:pt modelId="{1CD30671-F355-48D9-8091-D173A75EB8D7}" type="pres">
      <dgm:prSet presAssocID="{BCAEE10B-FF02-43B1-9934-111EFC0082F8}" presName="vertTwo" presStyleCnt="0"/>
      <dgm:spPr/>
    </dgm:pt>
    <dgm:pt modelId="{2CDB5323-BC21-403A-BD0F-DC32C5DD1706}" type="pres">
      <dgm:prSet presAssocID="{BCAEE10B-FF02-43B1-9934-111EFC0082F8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D911EA-833A-47D3-8724-515330F92B40}" type="pres">
      <dgm:prSet presAssocID="{BCAEE10B-FF02-43B1-9934-111EFC0082F8}" presName="horzTwo" presStyleCnt="0"/>
      <dgm:spPr/>
    </dgm:pt>
    <dgm:pt modelId="{6B7990EC-3EFE-4350-A118-5133BF9F0128}" type="pres">
      <dgm:prSet presAssocID="{B3BFBF2F-AF26-41FE-8902-ADB3EE153B68}" presName="sibSpaceTwo" presStyleCnt="0"/>
      <dgm:spPr/>
    </dgm:pt>
    <dgm:pt modelId="{F4F200A2-E532-4A03-BFCC-4B35400CD288}" type="pres">
      <dgm:prSet presAssocID="{0C0C3E9D-4034-4206-9636-A7A9A492E4E2}" presName="vertTwo" presStyleCnt="0"/>
      <dgm:spPr/>
    </dgm:pt>
    <dgm:pt modelId="{4771F483-E156-495C-A876-ECCBA459A028}" type="pres">
      <dgm:prSet presAssocID="{0C0C3E9D-4034-4206-9636-A7A9A492E4E2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9E067B-7D78-4B72-9578-F13D0A086746}" type="pres">
      <dgm:prSet presAssocID="{0C0C3E9D-4034-4206-9636-A7A9A492E4E2}" presName="horzTwo" presStyleCnt="0"/>
      <dgm:spPr/>
    </dgm:pt>
    <dgm:pt modelId="{4236C5C2-EDD7-42FB-A6DD-7AACD7D741DE}" type="pres">
      <dgm:prSet presAssocID="{9BBF3064-ABBB-4D46-A293-5FF65E020C78}" presName="sibSpaceTwo" presStyleCnt="0"/>
      <dgm:spPr/>
    </dgm:pt>
    <dgm:pt modelId="{2D5537BB-4AF9-4399-A21F-8BD25231B726}" type="pres">
      <dgm:prSet presAssocID="{5C702D71-8E67-4D6B-A27C-CBB88416C455}" presName="vertTwo" presStyleCnt="0"/>
      <dgm:spPr/>
    </dgm:pt>
    <dgm:pt modelId="{5DC4037F-A370-4E7E-B50B-6E01B817F7ED}" type="pres">
      <dgm:prSet presAssocID="{5C702D71-8E67-4D6B-A27C-CBB88416C455}" presName="txTwo" presStyleLbl="node2" presStyleIdx="2" presStyleCnt="4" custLinFactX="4352" custLinFactNeighborX="100000" custLinFactNeighborY="-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0A6C94-7258-4E46-883C-F273C7F7E238}" type="pres">
      <dgm:prSet presAssocID="{5C702D71-8E67-4D6B-A27C-CBB88416C455}" presName="horzTwo" presStyleCnt="0"/>
      <dgm:spPr/>
    </dgm:pt>
    <dgm:pt modelId="{D3A1EC26-5336-48D5-8336-94356290E2FB}" type="pres">
      <dgm:prSet presAssocID="{79A16957-EE19-4E80-9331-428C3E68470A}" presName="sibSpaceTwo" presStyleCnt="0"/>
      <dgm:spPr/>
    </dgm:pt>
    <dgm:pt modelId="{76CCAC90-84BD-4122-99AF-84D34E941AB4}" type="pres">
      <dgm:prSet presAssocID="{2C400360-64A1-4CF9-9393-5CDC75D8E47F}" presName="vertTwo" presStyleCnt="0"/>
      <dgm:spPr/>
    </dgm:pt>
    <dgm:pt modelId="{6FE880EB-859B-41A3-82F2-0D1553240492}" type="pres">
      <dgm:prSet presAssocID="{2C400360-64A1-4CF9-9393-5CDC75D8E47F}" presName="txTwo" presStyleLbl="node2" presStyleIdx="3" presStyleCnt="4" custLinFactX="-11122" custLinFactNeighborX="-100000" custLinFactNeighborY="-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2B21E-E5F4-466C-AA75-460816736BAD}" type="pres">
      <dgm:prSet presAssocID="{2C400360-64A1-4CF9-9393-5CDC75D8E47F}" presName="horzTwo" presStyleCnt="0"/>
      <dgm:spPr/>
    </dgm:pt>
  </dgm:ptLst>
  <dgm:cxnLst>
    <dgm:cxn modelId="{A4B73402-A634-4128-AC11-8093A401F463}" type="presOf" srcId="{08B60292-492C-4E0C-8144-83D61ADDC2BB}" destId="{6559EABD-CF0A-4411-A4F0-0939F1D50062}" srcOrd="0" destOrd="0" presId="urn:microsoft.com/office/officeart/2005/8/layout/hierarchy4"/>
    <dgm:cxn modelId="{FA03775E-4DD1-4765-851D-58E7FBC715A0}" type="presOf" srcId="{6CB0C653-E0D8-4C89-9080-4289D517BE99}" destId="{9F5C60B9-BDF9-4817-A549-2B71AEA308A8}" srcOrd="0" destOrd="0" presId="urn:microsoft.com/office/officeart/2005/8/layout/hierarchy4"/>
    <dgm:cxn modelId="{D58829DE-0003-465A-BA38-E7E665B4E3CC}" srcId="{6CB0C653-E0D8-4C89-9080-4289D517BE99}" destId="{08B60292-492C-4E0C-8144-83D61ADDC2BB}" srcOrd="0" destOrd="0" parTransId="{0C117A50-F95A-4271-9C17-C729C7EB2CA0}" sibTransId="{E25FC31F-6F33-4999-B68B-609920520F6A}"/>
    <dgm:cxn modelId="{BDE967D3-E75D-4EF7-8DD0-53FE71283F73}" type="presOf" srcId="{2C400360-64A1-4CF9-9393-5CDC75D8E47F}" destId="{6FE880EB-859B-41A3-82F2-0D1553240492}" srcOrd="0" destOrd="0" presId="urn:microsoft.com/office/officeart/2005/8/layout/hierarchy4"/>
    <dgm:cxn modelId="{454088FC-6CC4-4BDB-BCBA-CD8D38251DEF}" srcId="{08B60292-492C-4E0C-8144-83D61ADDC2BB}" destId="{5C702D71-8E67-4D6B-A27C-CBB88416C455}" srcOrd="2" destOrd="0" parTransId="{ED001FE7-EC0B-4E7F-85E0-219E9B0F7B15}" sibTransId="{79A16957-EE19-4E80-9331-428C3E68470A}"/>
    <dgm:cxn modelId="{9E66BE40-96EC-4EAE-B975-215F9D129972}" type="presOf" srcId="{BCAEE10B-FF02-43B1-9934-111EFC0082F8}" destId="{2CDB5323-BC21-403A-BD0F-DC32C5DD1706}" srcOrd="0" destOrd="0" presId="urn:microsoft.com/office/officeart/2005/8/layout/hierarchy4"/>
    <dgm:cxn modelId="{A47502E4-EB41-4CE5-BF4D-A5A6A252600A}" type="presOf" srcId="{5C702D71-8E67-4D6B-A27C-CBB88416C455}" destId="{5DC4037F-A370-4E7E-B50B-6E01B817F7ED}" srcOrd="0" destOrd="0" presId="urn:microsoft.com/office/officeart/2005/8/layout/hierarchy4"/>
    <dgm:cxn modelId="{9222E8D8-F94F-4E8B-93E5-7168F15557DA}" srcId="{08B60292-492C-4E0C-8144-83D61ADDC2BB}" destId="{2C400360-64A1-4CF9-9393-5CDC75D8E47F}" srcOrd="3" destOrd="0" parTransId="{756DE5F1-824F-4EA7-9E56-F739FCB8F696}" sibTransId="{BF51C1AE-196E-42BB-A130-782A6FF92290}"/>
    <dgm:cxn modelId="{A843C23E-A876-45D5-9137-2ADB82847338}" srcId="{08B60292-492C-4E0C-8144-83D61ADDC2BB}" destId="{BCAEE10B-FF02-43B1-9934-111EFC0082F8}" srcOrd="0" destOrd="0" parTransId="{CA62CAB6-B52A-4E45-B8C1-8498715D5760}" sibTransId="{B3BFBF2F-AF26-41FE-8902-ADB3EE153B68}"/>
    <dgm:cxn modelId="{CD746D12-FF7A-42AD-816B-8F0C2AA4FE1D}" type="presOf" srcId="{0C0C3E9D-4034-4206-9636-A7A9A492E4E2}" destId="{4771F483-E156-495C-A876-ECCBA459A028}" srcOrd="0" destOrd="0" presId="urn:microsoft.com/office/officeart/2005/8/layout/hierarchy4"/>
    <dgm:cxn modelId="{7000649E-C5A9-4771-A38E-28CA5A433AC1}" srcId="{08B60292-492C-4E0C-8144-83D61ADDC2BB}" destId="{0C0C3E9D-4034-4206-9636-A7A9A492E4E2}" srcOrd="1" destOrd="0" parTransId="{7AFC9BDD-F9F4-42D9-BAF8-06D730E43BC4}" sibTransId="{9BBF3064-ABBB-4D46-A293-5FF65E020C78}"/>
    <dgm:cxn modelId="{79E48FDA-150C-440E-9C09-A0CE044DFCF6}" type="presParOf" srcId="{9F5C60B9-BDF9-4817-A549-2B71AEA308A8}" destId="{5871B8FE-F047-408B-A21F-9CCF57955BEE}" srcOrd="0" destOrd="0" presId="urn:microsoft.com/office/officeart/2005/8/layout/hierarchy4"/>
    <dgm:cxn modelId="{CA17BA3B-7D66-40F7-ABE8-0B16ABE6F2E3}" type="presParOf" srcId="{5871B8FE-F047-408B-A21F-9CCF57955BEE}" destId="{6559EABD-CF0A-4411-A4F0-0939F1D50062}" srcOrd="0" destOrd="0" presId="urn:microsoft.com/office/officeart/2005/8/layout/hierarchy4"/>
    <dgm:cxn modelId="{D6BE97DD-632D-4F45-A10E-C5B9F4EB2A2D}" type="presParOf" srcId="{5871B8FE-F047-408B-A21F-9CCF57955BEE}" destId="{F2A86FCB-50AA-4131-8464-6C07083F0FB3}" srcOrd="1" destOrd="0" presId="urn:microsoft.com/office/officeart/2005/8/layout/hierarchy4"/>
    <dgm:cxn modelId="{F43EA7A3-CDD9-4437-A6DE-A17C573DC856}" type="presParOf" srcId="{5871B8FE-F047-408B-A21F-9CCF57955BEE}" destId="{22EA772F-1DA5-4CEE-AFFA-BB07AD16335D}" srcOrd="2" destOrd="0" presId="urn:microsoft.com/office/officeart/2005/8/layout/hierarchy4"/>
    <dgm:cxn modelId="{FAD04626-461D-4B53-9AFD-B9C1C124D79B}" type="presParOf" srcId="{22EA772F-1DA5-4CEE-AFFA-BB07AD16335D}" destId="{1CD30671-F355-48D9-8091-D173A75EB8D7}" srcOrd="0" destOrd="0" presId="urn:microsoft.com/office/officeart/2005/8/layout/hierarchy4"/>
    <dgm:cxn modelId="{0B0D7AC3-2867-4FED-9638-3E2D13D49573}" type="presParOf" srcId="{1CD30671-F355-48D9-8091-D173A75EB8D7}" destId="{2CDB5323-BC21-403A-BD0F-DC32C5DD1706}" srcOrd="0" destOrd="0" presId="urn:microsoft.com/office/officeart/2005/8/layout/hierarchy4"/>
    <dgm:cxn modelId="{948207AA-1A9F-4305-B238-872CCC414CF7}" type="presParOf" srcId="{1CD30671-F355-48D9-8091-D173A75EB8D7}" destId="{C8D911EA-833A-47D3-8724-515330F92B40}" srcOrd="1" destOrd="0" presId="urn:microsoft.com/office/officeart/2005/8/layout/hierarchy4"/>
    <dgm:cxn modelId="{6BEE53D9-F446-4DB6-A0EF-50C5FCC818D5}" type="presParOf" srcId="{22EA772F-1DA5-4CEE-AFFA-BB07AD16335D}" destId="{6B7990EC-3EFE-4350-A118-5133BF9F0128}" srcOrd="1" destOrd="0" presId="urn:microsoft.com/office/officeart/2005/8/layout/hierarchy4"/>
    <dgm:cxn modelId="{DFBB2222-BA35-4380-A8A0-C8C94AA6CDE7}" type="presParOf" srcId="{22EA772F-1DA5-4CEE-AFFA-BB07AD16335D}" destId="{F4F200A2-E532-4A03-BFCC-4B35400CD288}" srcOrd="2" destOrd="0" presId="urn:microsoft.com/office/officeart/2005/8/layout/hierarchy4"/>
    <dgm:cxn modelId="{3D7C50D8-9E7B-4A99-AEA7-D832C6A1E360}" type="presParOf" srcId="{F4F200A2-E532-4A03-BFCC-4B35400CD288}" destId="{4771F483-E156-495C-A876-ECCBA459A028}" srcOrd="0" destOrd="0" presId="urn:microsoft.com/office/officeart/2005/8/layout/hierarchy4"/>
    <dgm:cxn modelId="{138FCA77-DEED-4E1F-865A-BC1C5B78591F}" type="presParOf" srcId="{F4F200A2-E532-4A03-BFCC-4B35400CD288}" destId="{FC9E067B-7D78-4B72-9578-F13D0A086746}" srcOrd="1" destOrd="0" presId="urn:microsoft.com/office/officeart/2005/8/layout/hierarchy4"/>
    <dgm:cxn modelId="{CD2ACFE4-9F59-40AE-AB2F-53479345F67D}" type="presParOf" srcId="{22EA772F-1DA5-4CEE-AFFA-BB07AD16335D}" destId="{4236C5C2-EDD7-42FB-A6DD-7AACD7D741DE}" srcOrd="3" destOrd="0" presId="urn:microsoft.com/office/officeart/2005/8/layout/hierarchy4"/>
    <dgm:cxn modelId="{BDCF5B89-4B22-47DD-96DE-FF485B86694E}" type="presParOf" srcId="{22EA772F-1DA5-4CEE-AFFA-BB07AD16335D}" destId="{2D5537BB-4AF9-4399-A21F-8BD25231B726}" srcOrd="4" destOrd="0" presId="urn:microsoft.com/office/officeart/2005/8/layout/hierarchy4"/>
    <dgm:cxn modelId="{B261256C-AF32-4107-8756-5FFC0533EB74}" type="presParOf" srcId="{2D5537BB-4AF9-4399-A21F-8BD25231B726}" destId="{5DC4037F-A370-4E7E-B50B-6E01B817F7ED}" srcOrd="0" destOrd="0" presId="urn:microsoft.com/office/officeart/2005/8/layout/hierarchy4"/>
    <dgm:cxn modelId="{BAE3ADD2-77BE-432E-823E-7C3E341C0A13}" type="presParOf" srcId="{2D5537BB-4AF9-4399-A21F-8BD25231B726}" destId="{6F0A6C94-7258-4E46-883C-F273C7F7E238}" srcOrd="1" destOrd="0" presId="urn:microsoft.com/office/officeart/2005/8/layout/hierarchy4"/>
    <dgm:cxn modelId="{1B30A905-557F-4224-9FC6-DA65FC09E22D}" type="presParOf" srcId="{22EA772F-1DA5-4CEE-AFFA-BB07AD16335D}" destId="{D3A1EC26-5336-48D5-8336-94356290E2FB}" srcOrd="5" destOrd="0" presId="urn:microsoft.com/office/officeart/2005/8/layout/hierarchy4"/>
    <dgm:cxn modelId="{31F0770A-7602-4436-A2E0-AAF203D011D4}" type="presParOf" srcId="{22EA772F-1DA5-4CEE-AFFA-BB07AD16335D}" destId="{76CCAC90-84BD-4122-99AF-84D34E941AB4}" srcOrd="6" destOrd="0" presId="urn:microsoft.com/office/officeart/2005/8/layout/hierarchy4"/>
    <dgm:cxn modelId="{A4A470B1-4254-49F8-B73F-F72DD34E651F}" type="presParOf" srcId="{76CCAC90-84BD-4122-99AF-84D34E941AB4}" destId="{6FE880EB-859B-41A3-82F2-0D1553240492}" srcOrd="0" destOrd="0" presId="urn:microsoft.com/office/officeart/2005/8/layout/hierarchy4"/>
    <dgm:cxn modelId="{5142E28C-4A6E-416E-9380-043D8E6D11C5}" type="presParOf" srcId="{76CCAC90-84BD-4122-99AF-84D34E941AB4}" destId="{0242B21E-E5F4-466C-AA75-460816736BAD}" srcOrd="1" destOrd="0" presId="urn:microsoft.com/office/officeart/2005/8/layout/hierarchy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B7501A-CA21-47C2-8E12-10C60E1FBA7E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64EB2F-C349-408C-A99E-35D6A1B6C1D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5400" b="1" i="1" dirty="0" smtClean="0">
              <a:solidFill>
                <a:srgbClr val="7030A0"/>
              </a:solidFill>
              <a:latin typeface="Monotype Corsiva" pitchFamily="66" charset="0"/>
            </a:rPr>
            <a:t>Цель контрольного этапа</a:t>
          </a:r>
          <a:endParaRPr lang="ru-RU" sz="5400" b="1" i="1" dirty="0">
            <a:solidFill>
              <a:srgbClr val="7030A0"/>
            </a:solidFill>
            <a:latin typeface="Monotype Corsiva" pitchFamily="66" charset="0"/>
          </a:endParaRPr>
        </a:p>
      </dgm:t>
    </dgm:pt>
    <dgm:pt modelId="{E12A2C45-BA17-4B7D-B58A-26057A62C129}" type="parTrans" cxnId="{FE1AADAE-3D3C-4CEB-A771-EAB19BBD3F98}">
      <dgm:prSet/>
      <dgm:spPr/>
      <dgm:t>
        <a:bodyPr/>
        <a:lstStyle/>
        <a:p>
          <a:endParaRPr lang="ru-RU"/>
        </a:p>
      </dgm:t>
    </dgm:pt>
    <dgm:pt modelId="{FF5FBC96-A5DF-4950-B541-EB0B0DDC4CCB}" type="sibTrans" cxnId="{FE1AADAE-3D3C-4CEB-A771-EAB19BBD3F98}">
      <dgm:prSet/>
      <dgm:spPr/>
      <dgm:t>
        <a:bodyPr/>
        <a:lstStyle/>
        <a:p>
          <a:endParaRPr lang="ru-RU"/>
        </a:p>
      </dgm:t>
    </dgm:pt>
    <dgm:pt modelId="{DF720DC5-1210-4D23-B5DD-40ECF8895AD4}" type="pres">
      <dgm:prSet presAssocID="{52B7501A-CA21-47C2-8E12-10C60E1FBA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59C9F-F24D-4980-882E-61D9BE1A30CD}" type="pres">
      <dgm:prSet presAssocID="{BF64EB2F-C349-408C-A99E-35D6A1B6C1DB}" presName="circle1" presStyleLbl="node1" presStyleIdx="0" presStyleCn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8000">
              <a:srgbClr val="0BF30B"/>
            </a:gs>
          </a:gsLst>
          <a:path path="rect">
            <a:fillToRect l="100000" t="100000"/>
          </a:path>
          <a:tileRect r="-100000" b="-100000"/>
        </a:gradFill>
      </dgm:spPr>
    </dgm:pt>
    <dgm:pt modelId="{28252786-AD47-4B0E-BB24-F61955C2E0BA}" type="pres">
      <dgm:prSet presAssocID="{BF64EB2F-C349-408C-A99E-35D6A1B6C1DB}" presName="space" presStyleCnt="0"/>
      <dgm:spPr/>
    </dgm:pt>
    <dgm:pt modelId="{D232A340-5C49-4571-AD7F-C2CECBEC17F8}" type="pres">
      <dgm:prSet presAssocID="{BF64EB2F-C349-408C-A99E-35D6A1B6C1DB}" presName="rect1" presStyleLbl="alignAcc1" presStyleIdx="0" presStyleCnt="1"/>
      <dgm:spPr/>
      <dgm:t>
        <a:bodyPr/>
        <a:lstStyle/>
        <a:p>
          <a:endParaRPr lang="ru-RU"/>
        </a:p>
      </dgm:t>
    </dgm:pt>
    <dgm:pt modelId="{7269781C-E5A9-4C6C-A488-0F9F04DFCA0D}" type="pres">
      <dgm:prSet presAssocID="{BF64EB2F-C349-408C-A99E-35D6A1B6C1D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8619ED-8BAB-4664-AB7F-5CC220702D35}" type="presOf" srcId="{BF64EB2F-C349-408C-A99E-35D6A1B6C1DB}" destId="{D232A340-5C49-4571-AD7F-C2CECBEC17F8}" srcOrd="0" destOrd="0" presId="urn:microsoft.com/office/officeart/2005/8/layout/target3"/>
    <dgm:cxn modelId="{FE1AADAE-3D3C-4CEB-A771-EAB19BBD3F98}" srcId="{52B7501A-CA21-47C2-8E12-10C60E1FBA7E}" destId="{BF64EB2F-C349-408C-A99E-35D6A1B6C1DB}" srcOrd="0" destOrd="0" parTransId="{E12A2C45-BA17-4B7D-B58A-26057A62C129}" sibTransId="{FF5FBC96-A5DF-4950-B541-EB0B0DDC4CCB}"/>
    <dgm:cxn modelId="{272A9117-88F9-49AE-97D1-6623FC05CC4D}" type="presOf" srcId="{BF64EB2F-C349-408C-A99E-35D6A1B6C1DB}" destId="{7269781C-E5A9-4C6C-A488-0F9F04DFCA0D}" srcOrd="1" destOrd="0" presId="urn:microsoft.com/office/officeart/2005/8/layout/target3"/>
    <dgm:cxn modelId="{7E5E9075-5490-402C-BF85-1B6F3E3018FC}" type="presOf" srcId="{52B7501A-CA21-47C2-8E12-10C60E1FBA7E}" destId="{DF720DC5-1210-4D23-B5DD-40ECF8895AD4}" srcOrd="0" destOrd="0" presId="urn:microsoft.com/office/officeart/2005/8/layout/target3"/>
    <dgm:cxn modelId="{ECA16168-6ED1-45C1-A969-F69872ADEB7A}" type="presParOf" srcId="{DF720DC5-1210-4D23-B5DD-40ECF8895AD4}" destId="{38D59C9F-F24D-4980-882E-61D9BE1A30CD}" srcOrd="0" destOrd="0" presId="urn:microsoft.com/office/officeart/2005/8/layout/target3"/>
    <dgm:cxn modelId="{BD4EC942-BD76-41AE-B791-C0816658B692}" type="presParOf" srcId="{DF720DC5-1210-4D23-B5DD-40ECF8895AD4}" destId="{28252786-AD47-4B0E-BB24-F61955C2E0BA}" srcOrd="1" destOrd="0" presId="urn:microsoft.com/office/officeart/2005/8/layout/target3"/>
    <dgm:cxn modelId="{CB5983FA-6186-449D-BEAF-AB7079BDDE90}" type="presParOf" srcId="{DF720DC5-1210-4D23-B5DD-40ECF8895AD4}" destId="{D232A340-5C49-4571-AD7F-C2CECBEC17F8}" srcOrd="2" destOrd="0" presId="urn:microsoft.com/office/officeart/2005/8/layout/target3"/>
    <dgm:cxn modelId="{529B773B-1DF4-4924-9AB0-F5B8373224A5}" type="presParOf" srcId="{DF720DC5-1210-4D23-B5DD-40ECF8895AD4}" destId="{7269781C-E5A9-4C6C-A488-0F9F04DFCA0D}" srcOrd="3" destOrd="0" presId="urn:microsoft.com/office/officeart/2005/8/layout/targe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523289A-0A8D-4DDE-92DD-82B0E52A95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6A3B7B-6DE0-4DD8-9282-A4AD152499A3}">
      <dgm:prSet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32000">
              <a:srgbClr val="FFFF00"/>
            </a:gs>
            <a:gs pos="88000">
              <a:srgbClr val="17E10D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ru-RU" sz="4000" b="1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выявлении эффективности разработанных педагогических условий развития диалогической речи у детей старшего дошкольного возраста</a:t>
          </a:r>
          <a:endParaRPr lang="ru-RU" sz="4000" b="1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5CD80B67-E340-4941-9597-5EB4199F47C3}" type="parTrans" cxnId="{A40EF1F1-D59E-4D41-A11C-97846D37413E}">
      <dgm:prSet/>
      <dgm:spPr/>
      <dgm:t>
        <a:bodyPr/>
        <a:lstStyle/>
        <a:p>
          <a:endParaRPr lang="ru-RU"/>
        </a:p>
      </dgm:t>
    </dgm:pt>
    <dgm:pt modelId="{BE963D91-DB82-4E2D-B33F-FAE1129B29E4}" type="sibTrans" cxnId="{A40EF1F1-D59E-4D41-A11C-97846D37413E}">
      <dgm:prSet/>
      <dgm:spPr/>
      <dgm:t>
        <a:bodyPr/>
        <a:lstStyle/>
        <a:p>
          <a:endParaRPr lang="ru-RU"/>
        </a:p>
      </dgm:t>
    </dgm:pt>
    <dgm:pt modelId="{E9CDD67D-9412-4C6D-AA4C-1292D810B203}" type="pres">
      <dgm:prSet presAssocID="{B523289A-0A8D-4DDE-92DD-82B0E52A9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C02B2E-4F76-44CC-B4DC-E0C552D96B76}" type="pres">
      <dgm:prSet presAssocID="{756A3B7B-6DE0-4DD8-9282-A4AD152499A3}" presName="parentText" presStyleLbl="node1" presStyleIdx="0" presStyleCnt="1" custLinFactNeighborX="868" custLinFactNeighborY="-25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EF1F1-D59E-4D41-A11C-97846D37413E}" srcId="{B523289A-0A8D-4DDE-92DD-82B0E52A9588}" destId="{756A3B7B-6DE0-4DD8-9282-A4AD152499A3}" srcOrd="0" destOrd="0" parTransId="{5CD80B67-E340-4941-9597-5EB4199F47C3}" sibTransId="{BE963D91-DB82-4E2D-B33F-FAE1129B29E4}"/>
    <dgm:cxn modelId="{1C270161-43D0-4AF4-8AA9-52834DD07BA6}" type="presOf" srcId="{756A3B7B-6DE0-4DD8-9282-A4AD152499A3}" destId="{71C02B2E-4F76-44CC-B4DC-E0C552D96B76}" srcOrd="0" destOrd="0" presId="urn:microsoft.com/office/officeart/2005/8/layout/vList2"/>
    <dgm:cxn modelId="{544D7D24-71FA-4DB9-8507-87A977304340}" type="presOf" srcId="{B523289A-0A8D-4DDE-92DD-82B0E52A9588}" destId="{E9CDD67D-9412-4C6D-AA4C-1292D810B203}" srcOrd="0" destOrd="0" presId="urn:microsoft.com/office/officeart/2005/8/layout/vList2"/>
    <dgm:cxn modelId="{3C7DCA11-4853-40EE-A8B2-95C28298B226}" type="presParOf" srcId="{E9CDD67D-9412-4C6D-AA4C-1292D810B203}" destId="{71C02B2E-4F76-44CC-B4DC-E0C552D96B76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1DD86-9EE0-4ACD-A6DA-C051CA2D53DD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553D8-A4E1-4248-BD70-F4E61FEDD815}">
      <dgm:prSet custT="1"/>
      <dgm:spPr>
        <a:gradFill rotWithShape="0">
          <a:gsLst>
            <a:gs pos="0">
              <a:srgbClr val="FF0000"/>
            </a:gs>
            <a:gs pos="37000">
              <a:srgbClr val="FF0000">
                <a:alpha val="73000"/>
              </a:srgb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Диалог является для дошкольников и речевой практикой, и школой формирования социальных навыков и привычек, определяющих характер взаимодействия с окружающими.</a:t>
          </a:r>
          <a:endParaRPr lang="ru-RU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ECF9FC-8EC1-49BD-8685-F90ACD93557C}" type="parTrans" cxnId="{2C5B8F91-88BE-4CAA-87F8-1B4D47E4A3F2}">
      <dgm:prSet/>
      <dgm:spPr/>
      <dgm:t>
        <a:bodyPr/>
        <a:lstStyle/>
        <a:p>
          <a:endParaRPr lang="ru-RU"/>
        </a:p>
      </dgm:t>
    </dgm:pt>
    <dgm:pt modelId="{06B42CF1-1931-4CAE-B565-3DB6AB89D755}" type="sibTrans" cxnId="{2C5B8F91-88BE-4CAA-87F8-1B4D47E4A3F2}">
      <dgm:prSet/>
      <dgm:spPr/>
      <dgm:t>
        <a:bodyPr/>
        <a:lstStyle/>
        <a:p>
          <a:endParaRPr lang="ru-RU"/>
        </a:p>
      </dgm:t>
    </dgm:pt>
    <dgm:pt modelId="{1E3F709D-886E-4D0A-8A22-7A9390B51809}" type="pres">
      <dgm:prSet presAssocID="{A761DD86-9EE0-4ACD-A6DA-C051CA2D53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CF480-D7AD-4A51-9CB8-AEC7D08113CE}" type="pres">
      <dgm:prSet presAssocID="{551553D8-A4E1-4248-BD70-F4E61FEDD815}" presName="circ1TxSh" presStyleLbl="vennNode1" presStyleIdx="0" presStyleCnt="1" custScaleX="126437"/>
      <dgm:spPr/>
      <dgm:t>
        <a:bodyPr/>
        <a:lstStyle/>
        <a:p>
          <a:endParaRPr lang="ru-RU"/>
        </a:p>
      </dgm:t>
    </dgm:pt>
  </dgm:ptLst>
  <dgm:cxnLst>
    <dgm:cxn modelId="{E01F33BA-30C1-48E5-BD5E-7C4392F9BF64}" type="presOf" srcId="{551553D8-A4E1-4248-BD70-F4E61FEDD815}" destId="{BCECF480-D7AD-4A51-9CB8-AEC7D08113CE}" srcOrd="0" destOrd="0" presId="urn:microsoft.com/office/officeart/2005/8/layout/venn1"/>
    <dgm:cxn modelId="{2C5B8F91-88BE-4CAA-87F8-1B4D47E4A3F2}" srcId="{A761DD86-9EE0-4ACD-A6DA-C051CA2D53DD}" destId="{551553D8-A4E1-4248-BD70-F4E61FEDD815}" srcOrd="0" destOrd="0" parTransId="{09ECF9FC-8EC1-49BD-8685-F90ACD93557C}" sibTransId="{06B42CF1-1931-4CAE-B565-3DB6AB89D755}"/>
    <dgm:cxn modelId="{2F63F7C9-D973-42CE-A0FF-487A42D034DD}" type="presOf" srcId="{A761DD86-9EE0-4ACD-A6DA-C051CA2D53DD}" destId="{1E3F709D-886E-4D0A-8A22-7A9390B51809}" srcOrd="0" destOrd="0" presId="urn:microsoft.com/office/officeart/2005/8/layout/venn1"/>
    <dgm:cxn modelId="{3C9AFB02-535C-406D-BB1E-4EAF14E6F5FA}" type="presParOf" srcId="{1E3F709D-886E-4D0A-8A22-7A9390B51809}" destId="{BCECF480-D7AD-4A51-9CB8-AEC7D08113CE}" srcOrd="0" destOrd="0" presId="urn:microsoft.com/office/officeart/2005/8/layout/venn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BE24758-E65C-496B-A75A-336FBAE999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C442B9-5DF4-41CD-B6CB-FEC087E3188E}">
      <dgm:prSet/>
      <dgm:spPr>
        <a:gradFill flip="none" rotWithShape="1">
          <a:gsLst>
            <a:gs pos="0">
              <a:srgbClr val="FFC000"/>
            </a:gs>
            <a:gs pos="50000">
              <a:srgbClr val="FFFF00"/>
            </a:gs>
            <a:gs pos="87000">
              <a:srgbClr val="0BF30B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Список использованных источников</a:t>
          </a:r>
          <a:endParaRPr lang="ru-RU" b="1" dirty="0">
            <a:solidFill>
              <a:schemeClr val="tx1"/>
            </a:solidFill>
          </a:endParaRPr>
        </a:p>
      </dgm:t>
    </dgm:pt>
    <dgm:pt modelId="{A4E8D421-3D9F-4827-B8E2-5D807FB2086C}" type="parTrans" cxnId="{D7D25D33-C893-4634-BFF6-6AFA83CC7313}">
      <dgm:prSet/>
      <dgm:spPr/>
      <dgm:t>
        <a:bodyPr/>
        <a:lstStyle/>
        <a:p>
          <a:endParaRPr lang="ru-RU"/>
        </a:p>
      </dgm:t>
    </dgm:pt>
    <dgm:pt modelId="{85660856-3F2B-42FA-89A7-13ED67A27993}" type="sibTrans" cxnId="{D7D25D33-C893-4634-BFF6-6AFA83CC7313}">
      <dgm:prSet/>
      <dgm:spPr/>
      <dgm:t>
        <a:bodyPr/>
        <a:lstStyle/>
        <a:p>
          <a:endParaRPr lang="ru-RU"/>
        </a:p>
      </dgm:t>
    </dgm:pt>
    <dgm:pt modelId="{4250759B-65EC-496F-B942-C5FDC06AAC89}" type="pres">
      <dgm:prSet presAssocID="{4BE24758-E65C-496B-A75A-336FBAE999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B29ED-0731-485B-AA3A-FD6381521A33}" type="pres">
      <dgm:prSet presAssocID="{8CC442B9-5DF4-41CD-B6CB-FEC087E3188E}" presName="parentText" presStyleLbl="node1" presStyleIdx="0" presStyleCnt="1" custLinFactNeighborX="-348" custLinFactNeighborY="4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D25D33-C893-4634-BFF6-6AFA83CC7313}" srcId="{4BE24758-E65C-496B-A75A-336FBAE999FC}" destId="{8CC442B9-5DF4-41CD-B6CB-FEC087E3188E}" srcOrd="0" destOrd="0" parTransId="{A4E8D421-3D9F-4827-B8E2-5D807FB2086C}" sibTransId="{85660856-3F2B-42FA-89A7-13ED67A27993}"/>
    <dgm:cxn modelId="{5A71AF8C-84E8-453A-9D68-AC7CC87ABC2E}" type="presOf" srcId="{8CC442B9-5DF4-41CD-B6CB-FEC087E3188E}" destId="{8BBB29ED-0731-485B-AA3A-FD6381521A33}" srcOrd="0" destOrd="0" presId="urn:microsoft.com/office/officeart/2005/8/layout/vList2"/>
    <dgm:cxn modelId="{99A7DC4D-224A-409F-A715-2FFEEA63F373}" type="presOf" srcId="{4BE24758-E65C-496B-A75A-336FBAE999FC}" destId="{4250759B-65EC-496F-B942-C5FDC06AAC89}" srcOrd="0" destOrd="0" presId="urn:microsoft.com/office/officeart/2005/8/layout/vList2"/>
    <dgm:cxn modelId="{18A4D150-5567-457F-9ABC-49C62DDC9665}" type="presParOf" srcId="{4250759B-65EC-496F-B942-C5FDC06AAC89}" destId="{8BBB29ED-0731-485B-AA3A-FD6381521A33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6E6CB1F-B4E2-4395-83CF-737B3A5C51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C0A93B-E8CA-49E1-A3FB-77B7F1F43D40}" type="pres">
      <dgm:prSet presAssocID="{46E6CB1F-B4E2-4395-83CF-737B3A5C51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1EEDE4A-ECA2-4485-9047-BD63F69A063C}" type="presOf" srcId="{46E6CB1F-B4E2-4395-83CF-737B3A5C5186}" destId="{5DC0A93B-E8CA-49E1-A3FB-77B7F1F43D40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39AE7F7-B0A6-4952-93B6-1ADF2DD4B03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18256-EE9C-4623-9D85-894E878C2448}">
      <dgm:prSet/>
      <dgm:spPr>
        <a:gradFill flip="none" rotWithShape="1">
          <a:gsLst>
            <a:gs pos="0">
              <a:srgbClr val="A862BE">
                <a:alpha val="71000"/>
              </a:srgbClr>
            </a:gs>
            <a:gs pos="50000">
              <a:srgbClr val="00B0F0">
                <a:alpha val="71000"/>
              </a:srgbClr>
            </a:gs>
            <a:gs pos="87000">
              <a:srgbClr val="FFFF66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l"/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  1. Алексеева, М.М.Хрестоматия по теории и методике развития речи детей дошкольного возраста / М.М Алексеева, В.И.Яшина.– Москва.: Академия 2006. – 154 с. </a:t>
          </a:r>
        </a:p>
        <a:p>
          <a:pPr algn="l"/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  2.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Арушанова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, А. Организация диалогического общения дошкольников со сверстниками /А.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Арушанова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, // Дошкольное воспитание. - 2001. - №5. - С.51-61. </a:t>
          </a:r>
        </a:p>
        <a:p>
          <a:pPr algn="l"/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  3.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Арушанова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А. Г. Речь и речевое общение детей: Книга для воспитателей детского сада / А. Г. 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Арушанова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. Режим доступа: </a:t>
          </a:r>
          <a:r>
            <a:rPr lang="en-US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http://pedlib.ru/Books/1/0043/1_0043-7.shtml</a:t>
          </a:r>
          <a:endParaRPr lang="ru-RU" b="1" dirty="0" smtClean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4.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Арушанова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, А. Истоки диалога / А.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Арушанова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, Е.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Рычагова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, Н. Дурова // Дошкольное воспитание. - 2002. - №10. - С.82-90</a:t>
          </a:r>
        </a:p>
        <a:p>
          <a:pPr algn="l"/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  5. Болотина, Л. Р. Дошкольная педагогика / Л. Р.Болотина - Москва.: Академия, 1997. – 232 с. </a:t>
          </a:r>
        </a:p>
        <a:p>
          <a:pPr algn="l"/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 6.  Ушакова, О. С. Развитие речи дошкольника/ О. С.Ушакова. - Москва.: Изд-во  института психотерапии, 2001. – 237 с.</a:t>
          </a:r>
        </a:p>
        <a:p>
          <a:pPr algn="l"/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   7.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Флерина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, Е. А. Разговорная речь в детском саду // Хрестоматия по теории и методике развития речи детей дошкольного возраста / </a:t>
          </a:r>
          <a:r>
            <a:rPr lang="ru-RU" b="1" dirty="0" err="1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cост</a:t>
          </a:r>
          <a:r>
            <a:rPr lang="ru-RU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. М. М. Алексеева. - Москва.: Академия, 1999. - 210-115 с.</a:t>
          </a:r>
        </a:p>
      </dgm:t>
    </dgm:pt>
    <dgm:pt modelId="{EE7A97A5-66F8-4A1D-A855-FA63FE0CA138}" type="parTrans" cxnId="{E2EA8148-2CA8-4A0C-816E-7E8F7CBAAA8B}">
      <dgm:prSet/>
      <dgm:spPr/>
      <dgm:t>
        <a:bodyPr/>
        <a:lstStyle/>
        <a:p>
          <a:endParaRPr lang="ru-RU"/>
        </a:p>
      </dgm:t>
    </dgm:pt>
    <dgm:pt modelId="{AA70905E-31B4-4671-88EB-E15C6CB6BDB5}" type="sibTrans" cxnId="{E2EA8148-2CA8-4A0C-816E-7E8F7CBAAA8B}">
      <dgm:prSet/>
      <dgm:spPr/>
      <dgm:t>
        <a:bodyPr/>
        <a:lstStyle/>
        <a:p>
          <a:endParaRPr lang="ru-RU"/>
        </a:p>
      </dgm:t>
    </dgm:pt>
    <dgm:pt modelId="{ADDE303B-B345-4635-A251-F65AA59BCFC7}" type="pres">
      <dgm:prSet presAssocID="{E39AE7F7-B0A6-4952-93B6-1ADF2DD4B0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20BF50-603F-4F29-A179-4A97FA87DAA7}" type="pres">
      <dgm:prSet presAssocID="{35C18256-EE9C-4623-9D85-894E878C2448}" presName="vertOne" presStyleCnt="0"/>
      <dgm:spPr/>
    </dgm:pt>
    <dgm:pt modelId="{0A317DE6-21B3-459B-AAFC-A0B0BE3D5658}" type="pres">
      <dgm:prSet presAssocID="{35C18256-EE9C-4623-9D85-894E878C244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F0ADC8-1008-48B4-B306-BAC89A39CF18}" type="pres">
      <dgm:prSet presAssocID="{35C18256-EE9C-4623-9D85-894E878C2448}" presName="horzOne" presStyleCnt="0"/>
      <dgm:spPr/>
    </dgm:pt>
  </dgm:ptLst>
  <dgm:cxnLst>
    <dgm:cxn modelId="{E2EA8148-2CA8-4A0C-816E-7E8F7CBAAA8B}" srcId="{E39AE7F7-B0A6-4952-93B6-1ADF2DD4B03C}" destId="{35C18256-EE9C-4623-9D85-894E878C2448}" srcOrd="0" destOrd="0" parTransId="{EE7A97A5-66F8-4A1D-A855-FA63FE0CA138}" sibTransId="{AA70905E-31B4-4671-88EB-E15C6CB6BDB5}"/>
    <dgm:cxn modelId="{1D57E1D8-C2E7-49AE-8078-7E519D56833C}" type="presOf" srcId="{E39AE7F7-B0A6-4952-93B6-1ADF2DD4B03C}" destId="{ADDE303B-B345-4635-A251-F65AA59BCFC7}" srcOrd="0" destOrd="0" presId="urn:microsoft.com/office/officeart/2005/8/layout/hierarchy4"/>
    <dgm:cxn modelId="{075184A2-C628-4C84-B56F-BAFF2FE9D707}" type="presOf" srcId="{35C18256-EE9C-4623-9D85-894E878C2448}" destId="{0A317DE6-21B3-459B-AAFC-A0B0BE3D5658}" srcOrd="0" destOrd="0" presId="urn:microsoft.com/office/officeart/2005/8/layout/hierarchy4"/>
    <dgm:cxn modelId="{17D3A2DD-598C-414B-8438-59766BCBA1B0}" type="presParOf" srcId="{ADDE303B-B345-4635-A251-F65AA59BCFC7}" destId="{8B20BF50-603F-4F29-A179-4A97FA87DAA7}" srcOrd="0" destOrd="0" presId="urn:microsoft.com/office/officeart/2005/8/layout/hierarchy4"/>
    <dgm:cxn modelId="{BBA031DC-C2D6-4F18-95AA-07732FAE5283}" type="presParOf" srcId="{8B20BF50-603F-4F29-A179-4A97FA87DAA7}" destId="{0A317DE6-21B3-459B-AAFC-A0B0BE3D5658}" srcOrd="0" destOrd="0" presId="urn:microsoft.com/office/officeart/2005/8/layout/hierarchy4"/>
    <dgm:cxn modelId="{FE790413-1E24-4693-B8FF-DE60BD52B711}" type="presParOf" srcId="{8B20BF50-603F-4F29-A179-4A97FA87DAA7}" destId="{02F0ADC8-1008-48B4-B306-BAC89A39CF18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B6D8F-9771-45CA-94FB-3C1CED711C7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A08533-64C5-4870-BBC9-B2CB94734339}">
      <dgm:prSet/>
      <dgm:spPr>
        <a:gradFill flip="none" rotWithShape="1">
          <a:gsLst>
            <a:gs pos="43000">
              <a:srgbClr val="FFFF00">
                <a:alpha val="82000"/>
              </a:srgbClr>
            </a:gs>
            <a:gs pos="93000">
              <a:srgbClr val="00B050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считают многие исследователи, возникновение и развитие речи, освоение языка происходит в процессе общения детей с окружающими людьми.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4C855B-3F9A-4752-92C5-9F311EE8606D}" type="parTrans" cxnId="{82D913E9-138C-4772-8780-8BEDAB225C89}">
      <dgm:prSet/>
      <dgm:spPr/>
      <dgm:t>
        <a:bodyPr/>
        <a:lstStyle/>
        <a:p>
          <a:endParaRPr lang="ru-RU"/>
        </a:p>
      </dgm:t>
    </dgm:pt>
    <dgm:pt modelId="{C1D25C07-F1EA-4C27-B528-F57BAFB25176}" type="sibTrans" cxnId="{82D913E9-138C-4772-8780-8BEDAB225C89}">
      <dgm:prSet/>
      <dgm:spPr/>
      <dgm:t>
        <a:bodyPr/>
        <a:lstStyle/>
        <a:p>
          <a:endParaRPr lang="ru-RU"/>
        </a:p>
      </dgm:t>
    </dgm:pt>
    <dgm:pt modelId="{06F22B3B-BAEA-4731-B972-2C9B92A4AA6A}" type="pres">
      <dgm:prSet presAssocID="{798B6D8F-9771-45CA-94FB-3C1CED711C7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C9FD967-ACC3-4AA0-A64B-169F87A0BBB2}" type="pres">
      <dgm:prSet presAssocID="{D3A08533-64C5-4870-BBC9-B2CB94734339}" presName="compNode" presStyleCnt="0"/>
      <dgm:spPr/>
    </dgm:pt>
    <dgm:pt modelId="{B79FEDB7-4FC7-4492-80C3-950BC4743F3E}" type="pres">
      <dgm:prSet presAssocID="{D3A08533-64C5-4870-BBC9-B2CB94734339}" presName="dummyConnPt" presStyleCnt="0"/>
      <dgm:spPr/>
    </dgm:pt>
    <dgm:pt modelId="{679DF161-E09B-46A2-BFA9-198219E4643B}" type="pres">
      <dgm:prSet presAssocID="{D3A08533-64C5-4870-BBC9-B2CB9473433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5B283-B51D-45E7-9E2A-7721D43807E6}" type="presOf" srcId="{D3A08533-64C5-4870-BBC9-B2CB94734339}" destId="{679DF161-E09B-46A2-BFA9-198219E4643B}" srcOrd="0" destOrd="0" presId="urn:microsoft.com/office/officeart/2005/8/layout/bProcess4"/>
    <dgm:cxn modelId="{220D2BFF-11BA-42C6-94EA-208453EFA6F1}" type="presOf" srcId="{798B6D8F-9771-45CA-94FB-3C1CED711C7B}" destId="{06F22B3B-BAEA-4731-B972-2C9B92A4AA6A}" srcOrd="0" destOrd="0" presId="urn:microsoft.com/office/officeart/2005/8/layout/bProcess4"/>
    <dgm:cxn modelId="{82D913E9-138C-4772-8780-8BEDAB225C89}" srcId="{798B6D8F-9771-45CA-94FB-3C1CED711C7B}" destId="{D3A08533-64C5-4870-BBC9-B2CB94734339}" srcOrd="0" destOrd="0" parTransId="{9E4C855B-3F9A-4752-92C5-9F311EE8606D}" sibTransId="{C1D25C07-F1EA-4C27-B528-F57BAFB25176}"/>
    <dgm:cxn modelId="{D40B6128-5AEA-4518-89CA-CB422217108E}" type="presParOf" srcId="{06F22B3B-BAEA-4731-B972-2C9B92A4AA6A}" destId="{9C9FD967-ACC3-4AA0-A64B-169F87A0BBB2}" srcOrd="0" destOrd="0" presId="urn:microsoft.com/office/officeart/2005/8/layout/bProcess4"/>
    <dgm:cxn modelId="{EA0C797C-619B-4547-8FE7-D7FA2B93E195}" type="presParOf" srcId="{9C9FD967-ACC3-4AA0-A64B-169F87A0BBB2}" destId="{B79FEDB7-4FC7-4492-80C3-950BC4743F3E}" srcOrd="0" destOrd="0" presId="urn:microsoft.com/office/officeart/2005/8/layout/bProcess4"/>
    <dgm:cxn modelId="{1CA5F858-2DE3-4C67-A2CC-C86FDB0A5B9F}" type="presParOf" srcId="{9C9FD967-ACC3-4AA0-A64B-169F87A0BBB2}" destId="{679DF161-E09B-46A2-BFA9-198219E4643B}" srcOrd="1" destOrd="0" presId="urn:microsoft.com/office/officeart/2005/8/layout/b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0C124E-958B-4BF8-BC6A-0F1AAFA223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118EC-3260-43B0-A4A6-2184A32DD3D7}">
      <dgm:prSet/>
      <dgm:spPr>
        <a:solidFill>
          <a:srgbClr val="F73C09"/>
        </a:solidFill>
      </dgm:spPr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Исследования показали, что к старшему дошкольному возрасту не все дети могут одновременно ориентироваться на действия и высказывания сверстника, ни все умеют принять позицию партнера, отличную от собственной, доброжелательно отстаивать свое мнение, налаживать речевой диалог.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7F083D9-9AE4-4413-8A16-ADCF4F4DC295}" type="parTrans" cxnId="{BDB13B23-0266-4D68-8EB5-3C1B887F2635}">
      <dgm:prSet/>
      <dgm:spPr/>
      <dgm:t>
        <a:bodyPr/>
        <a:lstStyle/>
        <a:p>
          <a:endParaRPr lang="ru-RU"/>
        </a:p>
      </dgm:t>
    </dgm:pt>
    <dgm:pt modelId="{9E93931F-7C56-4C97-B90B-9C86282069E4}" type="sibTrans" cxnId="{BDB13B23-0266-4D68-8EB5-3C1B887F2635}">
      <dgm:prSet/>
      <dgm:spPr/>
      <dgm:t>
        <a:bodyPr/>
        <a:lstStyle/>
        <a:p>
          <a:endParaRPr lang="ru-RU"/>
        </a:p>
      </dgm:t>
    </dgm:pt>
    <dgm:pt modelId="{C29A310C-1223-4451-898A-1A41F5AAE228}" type="pres">
      <dgm:prSet presAssocID="{220C124E-958B-4BF8-BC6A-0F1AAFA223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A076E-7789-450E-90C4-B8F7964E183B}" type="pres">
      <dgm:prSet presAssocID="{E78118EC-3260-43B0-A4A6-2184A32DD3D7}" presName="parentText" presStyleLbl="node1" presStyleIdx="0" presStyleCnt="1" custScaleY="111591" custLinFactNeighborX="-348" custLinFactNeighborY="-3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13B23-0266-4D68-8EB5-3C1B887F2635}" srcId="{220C124E-958B-4BF8-BC6A-0F1AAFA223E3}" destId="{E78118EC-3260-43B0-A4A6-2184A32DD3D7}" srcOrd="0" destOrd="0" parTransId="{77F083D9-9AE4-4413-8A16-ADCF4F4DC295}" sibTransId="{9E93931F-7C56-4C97-B90B-9C86282069E4}"/>
    <dgm:cxn modelId="{651F3DF6-1BAD-4C86-9EBF-0B7D8B635435}" type="presOf" srcId="{E78118EC-3260-43B0-A4A6-2184A32DD3D7}" destId="{42AA076E-7789-450E-90C4-B8F7964E183B}" srcOrd="0" destOrd="0" presId="urn:microsoft.com/office/officeart/2005/8/layout/vList2"/>
    <dgm:cxn modelId="{37ABB89A-94E9-423E-BE1F-8820890AC985}" type="presOf" srcId="{220C124E-958B-4BF8-BC6A-0F1AAFA223E3}" destId="{C29A310C-1223-4451-898A-1A41F5AAE228}" srcOrd="0" destOrd="0" presId="urn:microsoft.com/office/officeart/2005/8/layout/vList2"/>
    <dgm:cxn modelId="{A03D6CFA-7C4D-4649-9B71-430373C246AB}" type="presParOf" srcId="{C29A310C-1223-4451-898A-1A41F5AAE228}" destId="{42AA076E-7789-450E-90C4-B8F7964E183B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624511-06AA-4567-9FC4-DDD8F75B0F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55DDD9-BBA0-4808-8D18-ED7F8375712E}">
      <dgm:prSet custT="1"/>
      <dgm:spPr>
        <a:gradFill flip="none" rotWithShape="1">
          <a:gsLst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rgbClr val="7030A0"/>
            </a:gs>
            <a:gs pos="12000">
              <a:srgbClr val="27F94A">
                <a:alpha val="63000"/>
              </a:srgbClr>
            </a:gs>
            <a:gs pos="37000">
              <a:srgbClr val="BC008B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rtl="0"/>
          <a:r>
            <a:rPr lang="ru-RU" sz="4800" b="1" dirty="0" smtClean="0">
              <a:latin typeface="Times New Roman" pitchFamily="18" charset="0"/>
              <a:cs typeface="Times New Roman" pitchFamily="18" charset="0"/>
            </a:rPr>
            <a:t>Противоречие</a:t>
          </a:r>
          <a:endParaRPr lang="ru-RU" sz="4800" b="1" dirty="0">
            <a:latin typeface="Times New Roman" pitchFamily="18" charset="0"/>
            <a:cs typeface="Times New Roman" pitchFamily="18" charset="0"/>
          </a:endParaRPr>
        </a:p>
      </dgm:t>
    </dgm:pt>
    <dgm:pt modelId="{4E66E53D-56A6-463D-93C6-FF8007BCA2FA}" type="parTrans" cxnId="{E1E897C4-33BD-4100-BBF6-6048F600C9E9}">
      <dgm:prSet/>
      <dgm:spPr/>
      <dgm:t>
        <a:bodyPr/>
        <a:lstStyle/>
        <a:p>
          <a:endParaRPr lang="ru-RU"/>
        </a:p>
      </dgm:t>
    </dgm:pt>
    <dgm:pt modelId="{5AD0E33B-8FE8-424C-80F7-6E6C570E77C6}" type="sibTrans" cxnId="{E1E897C4-33BD-4100-BBF6-6048F600C9E9}">
      <dgm:prSet/>
      <dgm:spPr/>
      <dgm:t>
        <a:bodyPr/>
        <a:lstStyle/>
        <a:p>
          <a:endParaRPr lang="ru-RU"/>
        </a:p>
      </dgm:t>
    </dgm:pt>
    <dgm:pt modelId="{4BBA96B2-BF33-4780-A6DA-55144188528A}">
      <dgm:prSet/>
      <dgm:spPr/>
      <dgm:t>
        <a:bodyPr/>
        <a:lstStyle/>
        <a:p>
          <a:endParaRPr lang="ru-RU"/>
        </a:p>
      </dgm:t>
    </dgm:pt>
    <dgm:pt modelId="{E85A5126-91DC-4598-8569-E08FEDF4BD78}" type="parTrans" cxnId="{6C0CF0B4-8838-4576-803C-4C2F332EF372}">
      <dgm:prSet/>
      <dgm:spPr/>
      <dgm:t>
        <a:bodyPr/>
        <a:lstStyle/>
        <a:p>
          <a:endParaRPr lang="ru-RU"/>
        </a:p>
      </dgm:t>
    </dgm:pt>
    <dgm:pt modelId="{557CD572-7743-4F3A-BA47-ED5C61094BAB}" type="sibTrans" cxnId="{6C0CF0B4-8838-4576-803C-4C2F332EF372}">
      <dgm:prSet/>
      <dgm:spPr/>
      <dgm:t>
        <a:bodyPr/>
        <a:lstStyle/>
        <a:p>
          <a:endParaRPr lang="ru-RU"/>
        </a:p>
      </dgm:t>
    </dgm:pt>
    <dgm:pt modelId="{5BA24E7C-B28D-46F0-860D-90E91EC20A61}" type="pres">
      <dgm:prSet presAssocID="{49624511-06AA-4567-9FC4-DDD8F75B0F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694B2-EE68-4C18-B299-7C598C3C9A1D}" type="pres">
      <dgm:prSet presAssocID="{D455DDD9-BBA0-4808-8D18-ED7F8375712E}" presName="parentText" presStyleLbl="node1" presStyleIdx="0" presStyleCnt="1" custScaleY="170196" custLinFactY="1389" custLinFactNeighborX="270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FC87A-4E79-49A5-B11C-F7B046A5BAB2}" type="pres">
      <dgm:prSet presAssocID="{D455DDD9-BBA0-4808-8D18-ED7F8375712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897C4-33BD-4100-BBF6-6048F600C9E9}" srcId="{49624511-06AA-4567-9FC4-DDD8F75B0F45}" destId="{D455DDD9-BBA0-4808-8D18-ED7F8375712E}" srcOrd="0" destOrd="0" parTransId="{4E66E53D-56A6-463D-93C6-FF8007BCA2FA}" sibTransId="{5AD0E33B-8FE8-424C-80F7-6E6C570E77C6}"/>
    <dgm:cxn modelId="{40677EC4-C4DD-4402-8535-370B6861D2F4}" type="presOf" srcId="{4BBA96B2-BF33-4780-A6DA-55144188528A}" destId="{7D5FC87A-4E79-49A5-B11C-F7B046A5BAB2}" srcOrd="0" destOrd="0" presId="urn:microsoft.com/office/officeart/2005/8/layout/vList2"/>
    <dgm:cxn modelId="{870CD915-91E2-41CE-B985-004CBF7420B2}" type="presOf" srcId="{D455DDD9-BBA0-4808-8D18-ED7F8375712E}" destId="{507694B2-EE68-4C18-B299-7C598C3C9A1D}" srcOrd="0" destOrd="0" presId="urn:microsoft.com/office/officeart/2005/8/layout/vList2"/>
    <dgm:cxn modelId="{6C0CF0B4-8838-4576-803C-4C2F332EF372}" srcId="{D455DDD9-BBA0-4808-8D18-ED7F8375712E}" destId="{4BBA96B2-BF33-4780-A6DA-55144188528A}" srcOrd="0" destOrd="0" parTransId="{E85A5126-91DC-4598-8569-E08FEDF4BD78}" sibTransId="{557CD572-7743-4F3A-BA47-ED5C61094BAB}"/>
    <dgm:cxn modelId="{DD67C3DC-1811-41EE-8762-6127BB5E434A}" type="presOf" srcId="{49624511-06AA-4567-9FC4-DDD8F75B0F45}" destId="{5BA24E7C-B28D-46F0-860D-90E91EC20A61}" srcOrd="0" destOrd="0" presId="urn:microsoft.com/office/officeart/2005/8/layout/vList2"/>
    <dgm:cxn modelId="{A3856C22-AB9B-48BC-B56A-11B7F763BC78}" type="presParOf" srcId="{5BA24E7C-B28D-46F0-860D-90E91EC20A61}" destId="{507694B2-EE68-4C18-B299-7C598C3C9A1D}" srcOrd="0" destOrd="0" presId="urn:microsoft.com/office/officeart/2005/8/layout/vList2"/>
    <dgm:cxn modelId="{C2F1918E-93FC-48A7-824C-6465C13B8D32}" type="presParOf" srcId="{5BA24E7C-B28D-46F0-860D-90E91EC20A61}" destId="{7D5FC87A-4E79-49A5-B11C-F7B046A5BAB2}" srcOrd="1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BAD641-B010-4471-87F4-4274FFEBE7A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2E7041-54B3-415E-BAEA-8FED09E4F5C8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rgbClr val="BC008B"/>
              </a:solidFill>
              <a:latin typeface="Monotype Corsiva" pitchFamily="66" charset="0"/>
              <a:cs typeface="Times New Roman" pitchFamily="18" charset="0"/>
            </a:rPr>
            <a:t>между необходимостью развития диалогической речи детей, как основной формой общения дошкольников,  и недостаточной разработанностью технологии развития диалога и потребностью в инновационных подходах решения данной проблемы</a:t>
          </a:r>
          <a:endParaRPr lang="ru-RU" sz="3200" b="1" dirty="0">
            <a:solidFill>
              <a:srgbClr val="BC008B"/>
            </a:solidFill>
            <a:latin typeface="Monotype Corsiva" pitchFamily="66" charset="0"/>
            <a:cs typeface="Times New Roman" pitchFamily="18" charset="0"/>
          </a:endParaRPr>
        </a:p>
      </dgm:t>
    </dgm:pt>
    <dgm:pt modelId="{CBA00A1A-47C0-4E8F-90A4-8CC9C219F5E8}" type="parTrans" cxnId="{CC0310A7-C438-4226-B0E0-9E87D13CEF08}">
      <dgm:prSet/>
      <dgm:spPr/>
      <dgm:t>
        <a:bodyPr/>
        <a:lstStyle/>
        <a:p>
          <a:endParaRPr lang="ru-RU"/>
        </a:p>
      </dgm:t>
    </dgm:pt>
    <dgm:pt modelId="{3286832F-DA4B-44E9-8C73-A79F5B96E1E1}" type="sibTrans" cxnId="{CC0310A7-C438-4226-B0E0-9E87D13CEF08}">
      <dgm:prSet/>
      <dgm:spPr/>
      <dgm:t>
        <a:bodyPr/>
        <a:lstStyle/>
        <a:p>
          <a:endParaRPr lang="ru-RU"/>
        </a:p>
      </dgm:t>
    </dgm:pt>
    <dgm:pt modelId="{A27B13AF-8C99-4A1F-A985-05CB2A3FA3B9}" type="pres">
      <dgm:prSet presAssocID="{05BAD641-B010-4471-87F4-4274FFEBE7A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76E54E-E61F-4584-9639-51DB632CF038}" type="pres">
      <dgm:prSet presAssocID="{AC2E7041-54B3-415E-BAEA-8FED09E4F5C8}" presName="downArrow" presStyleLbl="node1" presStyleIdx="0" presStyleCnt="1"/>
      <dgm:spPr>
        <a:gradFill rotWithShape="0">
          <a:gsLst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rgbClr val="7030A0"/>
            </a:gs>
            <a:gs pos="12000">
              <a:srgbClr val="27F94A">
                <a:alpha val="63000"/>
              </a:srgbClr>
            </a:gs>
            <a:gs pos="37000">
              <a:srgbClr val="BC008B"/>
            </a:gs>
          </a:gsLst>
          <a:path path="circle">
            <a:fillToRect l="100000" t="100000"/>
          </a:path>
        </a:gradFill>
      </dgm:spPr>
    </dgm:pt>
    <dgm:pt modelId="{815790E7-243D-4AAA-A4F8-F40281165938}" type="pres">
      <dgm:prSet presAssocID="{AC2E7041-54B3-415E-BAEA-8FED09E4F5C8}" presName="downArrowText" presStyleLbl="revTx" presStyleIdx="0" presStyleCnt="1" custScaleX="124561" custLinFactNeighborX="-7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0310A7-C438-4226-B0E0-9E87D13CEF08}" srcId="{05BAD641-B010-4471-87F4-4274FFEBE7A7}" destId="{AC2E7041-54B3-415E-BAEA-8FED09E4F5C8}" srcOrd="0" destOrd="0" parTransId="{CBA00A1A-47C0-4E8F-90A4-8CC9C219F5E8}" sibTransId="{3286832F-DA4B-44E9-8C73-A79F5B96E1E1}"/>
    <dgm:cxn modelId="{2C959A04-2EC4-4C28-9180-5D8097CE80CB}" type="presOf" srcId="{AC2E7041-54B3-415E-BAEA-8FED09E4F5C8}" destId="{815790E7-243D-4AAA-A4F8-F40281165938}" srcOrd="0" destOrd="0" presId="urn:microsoft.com/office/officeart/2005/8/layout/arrow3"/>
    <dgm:cxn modelId="{6213F191-B3FC-4B7C-A40D-E5BFE1E37B56}" type="presOf" srcId="{05BAD641-B010-4471-87F4-4274FFEBE7A7}" destId="{A27B13AF-8C99-4A1F-A985-05CB2A3FA3B9}" srcOrd="0" destOrd="0" presId="urn:microsoft.com/office/officeart/2005/8/layout/arrow3"/>
    <dgm:cxn modelId="{8B924DBA-2762-4CC9-B591-D5EE76175F1F}" type="presParOf" srcId="{A27B13AF-8C99-4A1F-A985-05CB2A3FA3B9}" destId="{7876E54E-E61F-4584-9639-51DB632CF038}" srcOrd="0" destOrd="0" presId="urn:microsoft.com/office/officeart/2005/8/layout/arrow3"/>
    <dgm:cxn modelId="{F65213D1-CFC5-49FD-926F-3298DEE54000}" type="presParOf" srcId="{A27B13AF-8C99-4A1F-A985-05CB2A3FA3B9}" destId="{815790E7-243D-4AAA-A4F8-F40281165938}" srcOrd="1" destOrd="0" presId="urn:microsoft.com/office/officeart/2005/8/layout/arrow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316505-3939-43B7-9EC3-988285758E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130288-CB43-42EE-A3F2-65C9A84FF18A}">
      <dgm:prSet custT="1"/>
      <dgm:spPr>
        <a:solidFill>
          <a:srgbClr val="FFFF00">
            <a:alpha val="67000"/>
          </a:srgbClr>
        </a:solidFill>
        <a:ln>
          <a:solidFill>
            <a:srgbClr val="FF33CC"/>
          </a:solidFill>
        </a:ln>
      </dgm:spPr>
      <dgm:t>
        <a:bodyPr/>
        <a:lstStyle/>
        <a:p>
          <a:pPr rtl="0"/>
          <a:r>
            <a:rPr lang="ru-RU" sz="5400" b="1" u="sng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rPr>
            <a:t>Проблема исследования:</a:t>
          </a:r>
          <a:endParaRPr lang="ru-RU" sz="5400" b="1" u="sng" dirty="0">
            <a:solidFill>
              <a:schemeClr val="tx1"/>
            </a:solidFill>
            <a:latin typeface="Monotype Corsiva" pitchFamily="66" charset="0"/>
            <a:cs typeface="Times New Roman" pitchFamily="18" charset="0"/>
          </a:endParaRPr>
        </a:p>
      </dgm:t>
    </dgm:pt>
    <dgm:pt modelId="{DF3D35EF-52ED-4EBB-B434-8FD7830D8988}" type="parTrans" cxnId="{CEF73012-EF59-4291-9BB3-5DE3685A3DDC}">
      <dgm:prSet/>
      <dgm:spPr/>
      <dgm:t>
        <a:bodyPr/>
        <a:lstStyle/>
        <a:p>
          <a:endParaRPr lang="ru-RU"/>
        </a:p>
      </dgm:t>
    </dgm:pt>
    <dgm:pt modelId="{D2CB2FD4-24E2-417A-A750-35D9BE0625EA}" type="sibTrans" cxnId="{CEF73012-EF59-4291-9BB3-5DE3685A3DDC}">
      <dgm:prSet/>
      <dgm:spPr/>
      <dgm:t>
        <a:bodyPr/>
        <a:lstStyle/>
        <a:p>
          <a:endParaRPr lang="ru-RU"/>
        </a:p>
      </dgm:t>
    </dgm:pt>
    <dgm:pt modelId="{2923DCD8-19F5-457B-92E5-002FF2C3E3F4}" type="pres">
      <dgm:prSet presAssocID="{0A316505-3939-43B7-9EC3-988285758E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89D0BD-431B-44A0-9AE2-1206AC13E0E6}" type="pres">
      <dgm:prSet presAssocID="{25130288-CB43-42EE-A3F2-65C9A84FF18A}" presName="parentText" presStyleLbl="node1" presStyleIdx="0" presStyleCnt="1" custLinFactNeighborX="520" custLinFactNeighborY="134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73012-EF59-4291-9BB3-5DE3685A3DDC}" srcId="{0A316505-3939-43B7-9EC3-988285758EEB}" destId="{25130288-CB43-42EE-A3F2-65C9A84FF18A}" srcOrd="0" destOrd="0" parTransId="{DF3D35EF-52ED-4EBB-B434-8FD7830D8988}" sibTransId="{D2CB2FD4-24E2-417A-A750-35D9BE0625EA}"/>
    <dgm:cxn modelId="{356910AB-68D4-4CC7-A865-5893B8A4CEDA}" type="presOf" srcId="{0A316505-3939-43B7-9EC3-988285758EEB}" destId="{2923DCD8-19F5-457B-92E5-002FF2C3E3F4}" srcOrd="0" destOrd="0" presId="urn:microsoft.com/office/officeart/2005/8/layout/vList2"/>
    <dgm:cxn modelId="{E5E51310-3F89-4C31-8829-DB451A9BF767}" type="presOf" srcId="{25130288-CB43-42EE-A3F2-65C9A84FF18A}" destId="{6089D0BD-431B-44A0-9AE2-1206AC13E0E6}" srcOrd="0" destOrd="0" presId="urn:microsoft.com/office/officeart/2005/8/layout/vList2"/>
    <dgm:cxn modelId="{52714C5D-9306-4D99-83C8-1F043AAB7261}" type="presParOf" srcId="{2923DCD8-19F5-457B-92E5-002FF2C3E3F4}" destId="{6089D0BD-431B-44A0-9AE2-1206AC13E0E6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DC6ADC-6378-4C22-BE80-F1AC998C6A3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403E5-6AD4-49FF-8937-207994DD1404}">
      <dgm:prSet/>
      <dgm:spPr>
        <a:solidFill>
          <a:srgbClr val="A862BE"/>
        </a:solidFill>
      </dgm:spPr>
      <dgm:t>
        <a:bodyPr/>
        <a:lstStyle/>
        <a:p>
          <a:pPr rtl="0"/>
          <a:r>
            <a:rPr lang="ru-RU" b="1" dirty="0" smtClean="0">
              <a:latin typeface="Monotype Corsiva" pitchFamily="66" charset="0"/>
            </a:rPr>
            <a:t>педагогическое руководство процессом развития диалогической речи у детей старшего дошкольного возраста</a:t>
          </a:r>
          <a:endParaRPr lang="ru-RU" b="1" dirty="0">
            <a:latin typeface="Monotype Corsiva" pitchFamily="66" charset="0"/>
          </a:endParaRPr>
        </a:p>
      </dgm:t>
    </dgm:pt>
    <dgm:pt modelId="{B622F0DC-7403-485F-B2A3-D3933CE64C36}" type="parTrans" cxnId="{53E2FA26-7A69-45CA-BE41-DFDF4A26CD14}">
      <dgm:prSet/>
      <dgm:spPr/>
      <dgm:t>
        <a:bodyPr/>
        <a:lstStyle/>
        <a:p>
          <a:endParaRPr lang="ru-RU"/>
        </a:p>
      </dgm:t>
    </dgm:pt>
    <dgm:pt modelId="{67FAF3AD-B2F6-4B13-9286-499DCE77369B}" type="sibTrans" cxnId="{53E2FA26-7A69-45CA-BE41-DFDF4A26CD14}">
      <dgm:prSet/>
      <dgm:spPr/>
      <dgm:t>
        <a:bodyPr/>
        <a:lstStyle/>
        <a:p>
          <a:endParaRPr lang="ru-RU"/>
        </a:p>
      </dgm:t>
    </dgm:pt>
    <dgm:pt modelId="{87EBF717-6D46-46E1-B57D-50F36E99092A}" type="pres">
      <dgm:prSet presAssocID="{16DC6ADC-6378-4C22-BE80-F1AC998C6A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62188-85AF-4D64-90F3-5AC2B2585078}" type="pres">
      <dgm:prSet presAssocID="{094403E5-6AD4-49FF-8937-207994DD14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0B2363-994A-4C89-BDED-E8561CCE314A}" type="presOf" srcId="{16DC6ADC-6378-4C22-BE80-F1AC998C6A3A}" destId="{87EBF717-6D46-46E1-B57D-50F36E99092A}" srcOrd="0" destOrd="0" presId="urn:microsoft.com/office/officeart/2005/8/layout/vList2"/>
    <dgm:cxn modelId="{53E2FA26-7A69-45CA-BE41-DFDF4A26CD14}" srcId="{16DC6ADC-6378-4C22-BE80-F1AC998C6A3A}" destId="{094403E5-6AD4-49FF-8937-207994DD1404}" srcOrd="0" destOrd="0" parTransId="{B622F0DC-7403-485F-B2A3-D3933CE64C36}" sibTransId="{67FAF3AD-B2F6-4B13-9286-499DCE77369B}"/>
    <dgm:cxn modelId="{84D5BA06-7423-4359-BF87-E8E656B42F2D}" type="presOf" srcId="{094403E5-6AD4-49FF-8937-207994DD1404}" destId="{F7462188-85AF-4D64-90F3-5AC2B2585078}" srcOrd="0" destOrd="0" presId="urn:microsoft.com/office/officeart/2005/8/layout/vList2"/>
    <dgm:cxn modelId="{86DE24EE-F2AA-4278-9379-E6A2544CA0EC}" type="presParOf" srcId="{87EBF717-6D46-46E1-B57D-50F36E99092A}" destId="{F7462188-85AF-4D64-90F3-5AC2B2585078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E49E3-85B3-42BD-AF78-7DBDEAF17552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DFC6740-2DA9-4957-877B-218D78D412FF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Опытно-экспериментальная работа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E1BBFF1-388E-472B-A3F0-E9AE20711E51}" type="parTrans" cxnId="{7BD26F4C-BA37-4B18-BA4C-21147D588999}">
      <dgm:prSet/>
      <dgm:spPr/>
      <dgm:t>
        <a:bodyPr/>
        <a:lstStyle/>
        <a:p>
          <a:endParaRPr lang="ru-RU"/>
        </a:p>
      </dgm:t>
    </dgm:pt>
    <dgm:pt modelId="{A125675C-4739-4849-B3F4-DFDFEC432392}" type="sibTrans" cxnId="{7BD26F4C-BA37-4B18-BA4C-21147D588999}">
      <dgm:prSet/>
      <dgm:spPr/>
      <dgm:t>
        <a:bodyPr/>
        <a:lstStyle/>
        <a:p>
          <a:endParaRPr lang="ru-RU"/>
        </a:p>
      </dgm:t>
    </dgm:pt>
    <dgm:pt modelId="{E2DD1CAC-20CB-450A-B4EF-CD2827C908B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Констатирующий этап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442AAA-5FC2-4BFE-9154-1EC37167E5EB}" type="parTrans" cxnId="{85BB87DA-3BBC-4237-867E-4D4A2FD6CB16}">
      <dgm:prSet/>
      <dgm:spPr/>
      <dgm:t>
        <a:bodyPr/>
        <a:lstStyle/>
        <a:p>
          <a:endParaRPr lang="ru-RU"/>
        </a:p>
      </dgm:t>
    </dgm:pt>
    <dgm:pt modelId="{96BA1896-A7C6-4759-9C5E-533E91DE462B}" type="sibTrans" cxnId="{85BB87DA-3BBC-4237-867E-4D4A2FD6CB16}">
      <dgm:prSet/>
      <dgm:spPr/>
      <dgm:t>
        <a:bodyPr/>
        <a:lstStyle/>
        <a:p>
          <a:endParaRPr lang="ru-RU"/>
        </a:p>
      </dgm:t>
    </dgm:pt>
    <dgm:pt modelId="{ABF429FF-E5BC-47C1-8727-BEE2A27FB8D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Формирующий этап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9049D7-42D3-48E3-A828-94C0AACB52C2}" type="parTrans" cxnId="{84D5F806-2F63-42FD-90A0-C0E080DDC9C2}">
      <dgm:prSet/>
      <dgm:spPr/>
      <dgm:t>
        <a:bodyPr/>
        <a:lstStyle/>
        <a:p>
          <a:endParaRPr lang="ru-RU"/>
        </a:p>
      </dgm:t>
    </dgm:pt>
    <dgm:pt modelId="{23E64BFD-5E75-4FF3-BD53-7FE0B359E74E}" type="sibTrans" cxnId="{84D5F806-2F63-42FD-90A0-C0E080DDC9C2}">
      <dgm:prSet/>
      <dgm:spPr/>
      <dgm:t>
        <a:bodyPr/>
        <a:lstStyle/>
        <a:p>
          <a:endParaRPr lang="ru-RU"/>
        </a:p>
      </dgm:t>
    </dgm:pt>
    <dgm:pt modelId="{78C0AC57-CD92-41EC-BFD0-AFB3FC3A28C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Контрольный этап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ABE884-0DB2-4F96-B15C-3BD57315A1D4}" type="sibTrans" cxnId="{841D55EC-37E1-405A-8677-D262EF153B51}">
      <dgm:prSet/>
      <dgm:spPr/>
      <dgm:t>
        <a:bodyPr/>
        <a:lstStyle/>
        <a:p>
          <a:endParaRPr lang="ru-RU"/>
        </a:p>
      </dgm:t>
    </dgm:pt>
    <dgm:pt modelId="{7EAFE622-16D5-4E1D-BFDD-C79EAE7302EE}" type="parTrans" cxnId="{841D55EC-37E1-405A-8677-D262EF153B51}">
      <dgm:prSet/>
      <dgm:spPr/>
      <dgm:t>
        <a:bodyPr/>
        <a:lstStyle/>
        <a:p>
          <a:endParaRPr lang="ru-RU"/>
        </a:p>
      </dgm:t>
    </dgm:pt>
    <dgm:pt modelId="{A19AF67B-40F1-48CA-B8D5-D5695B3DD0D1}" type="pres">
      <dgm:prSet presAssocID="{2B2E49E3-85B3-42BD-AF78-7DBDEAF175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729AF3-1B8F-4873-AFB4-CCCF24A4D36F}" type="pres">
      <dgm:prSet presAssocID="{BDFC6740-2DA9-4957-877B-218D78D412FF}" presName="centerShape" presStyleLbl="node0" presStyleIdx="0" presStyleCnt="1" custScaleX="105611"/>
      <dgm:spPr/>
      <dgm:t>
        <a:bodyPr/>
        <a:lstStyle/>
        <a:p>
          <a:endParaRPr lang="ru-RU"/>
        </a:p>
      </dgm:t>
    </dgm:pt>
    <dgm:pt modelId="{95976DAA-0003-49D4-9FF4-5CB5279DCB43}" type="pres">
      <dgm:prSet presAssocID="{5E442AAA-5FC2-4BFE-9154-1EC37167E5E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9AA04C50-7C2B-4E93-B62E-6A03FBA76BBF}" type="pres">
      <dgm:prSet presAssocID="{E2DD1CAC-20CB-450A-B4EF-CD2827C908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F1877-24B4-4229-A79A-D8153BB9B062}" type="pres">
      <dgm:prSet presAssocID="{759049D7-42D3-48E3-A828-94C0AACB52C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33EFC55C-24B5-4D75-8574-FFF22C934A4D}" type="pres">
      <dgm:prSet presAssocID="{ABF429FF-E5BC-47C1-8727-BEE2A27FB8D6}" presName="node" presStyleLbl="node1" presStyleIdx="1" presStyleCnt="3" custScaleX="111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DAE75-1673-44BB-BC4A-B7E5C1D71AD3}" type="pres">
      <dgm:prSet presAssocID="{7EAFE622-16D5-4E1D-BFDD-C79EAE7302E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110972A-A6B8-47F4-9884-2FECDCB0C174}" type="pres">
      <dgm:prSet presAssocID="{78C0AC57-CD92-41EC-BFD0-AFB3FC3A28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705EA-749D-43A3-9234-C0C19A6A49C7}" type="presOf" srcId="{78C0AC57-CD92-41EC-BFD0-AFB3FC3A28CE}" destId="{B110972A-A6B8-47F4-9884-2FECDCB0C174}" srcOrd="0" destOrd="0" presId="urn:microsoft.com/office/officeart/2005/8/layout/radial4"/>
    <dgm:cxn modelId="{7BD26F4C-BA37-4B18-BA4C-21147D588999}" srcId="{2B2E49E3-85B3-42BD-AF78-7DBDEAF17552}" destId="{BDFC6740-2DA9-4957-877B-218D78D412FF}" srcOrd="0" destOrd="0" parTransId="{5E1BBFF1-388E-472B-A3F0-E9AE20711E51}" sibTransId="{A125675C-4739-4849-B3F4-DFDFEC432392}"/>
    <dgm:cxn modelId="{85BB87DA-3BBC-4237-867E-4D4A2FD6CB16}" srcId="{BDFC6740-2DA9-4957-877B-218D78D412FF}" destId="{E2DD1CAC-20CB-450A-B4EF-CD2827C908BF}" srcOrd="0" destOrd="0" parTransId="{5E442AAA-5FC2-4BFE-9154-1EC37167E5EB}" sibTransId="{96BA1896-A7C6-4759-9C5E-533E91DE462B}"/>
    <dgm:cxn modelId="{BA01861C-E21F-4ACE-B15F-A4A0EC5D461B}" type="presOf" srcId="{2B2E49E3-85B3-42BD-AF78-7DBDEAF17552}" destId="{A19AF67B-40F1-48CA-B8D5-D5695B3DD0D1}" srcOrd="0" destOrd="0" presId="urn:microsoft.com/office/officeart/2005/8/layout/radial4"/>
    <dgm:cxn modelId="{6419ED93-4C27-4769-A050-5F3F1530955E}" type="presOf" srcId="{ABF429FF-E5BC-47C1-8727-BEE2A27FB8D6}" destId="{33EFC55C-24B5-4D75-8574-FFF22C934A4D}" srcOrd="0" destOrd="0" presId="urn:microsoft.com/office/officeart/2005/8/layout/radial4"/>
    <dgm:cxn modelId="{AED86765-4001-4485-88C5-C0B61FEED80B}" type="presOf" srcId="{759049D7-42D3-48E3-A828-94C0AACB52C2}" destId="{EBBF1877-24B4-4229-A79A-D8153BB9B062}" srcOrd="0" destOrd="0" presId="urn:microsoft.com/office/officeart/2005/8/layout/radial4"/>
    <dgm:cxn modelId="{841D55EC-37E1-405A-8677-D262EF153B51}" srcId="{BDFC6740-2DA9-4957-877B-218D78D412FF}" destId="{78C0AC57-CD92-41EC-BFD0-AFB3FC3A28CE}" srcOrd="2" destOrd="0" parTransId="{7EAFE622-16D5-4E1D-BFDD-C79EAE7302EE}" sibTransId="{44ABE884-0DB2-4F96-B15C-3BD57315A1D4}"/>
    <dgm:cxn modelId="{0FB9BBD5-03ED-4357-A365-958EE570B142}" type="presOf" srcId="{7EAFE622-16D5-4E1D-BFDD-C79EAE7302EE}" destId="{1EFDAE75-1673-44BB-BC4A-B7E5C1D71AD3}" srcOrd="0" destOrd="0" presId="urn:microsoft.com/office/officeart/2005/8/layout/radial4"/>
    <dgm:cxn modelId="{EFB33D78-9371-4295-A5A7-09273ED2869F}" type="presOf" srcId="{BDFC6740-2DA9-4957-877B-218D78D412FF}" destId="{39729AF3-1B8F-4873-AFB4-CCCF24A4D36F}" srcOrd="0" destOrd="0" presId="urn:microsoft.com/office/officeart/2005/8/layout/radial4"/>
    <dgm:cxn modelId="{7BA6B261-B77E-4C55-A8DD-5AE2D9924615}" type="presOf" srcId="{5E442AAA-5FC2-4BFE-9154-1EC37167E5EB}" destId="{95976DAA-0003-49D4-9FF4-5CB5279DCB43}" srcOrd="0" destOrd="0" presId="urn:microsoft.com/office/officeart/2005/8/layout/radial4"/>
    <dgm:cxn modelId="{9B77AC58-7E92-463D-9186-0758941754F8}" type="presOf" srcId="{E2DD1CAC-20CB-450A-B4EF-CD2827C908BF}" destId="{9AA04C50-7C2B-4E93-B62E-6A03FBA76BBF}" srcOrd="0" destOrd="0" presId="urn:microsoft.com/office/officeart/2005/8/layout/radial4"/>
    <dgm:cxn modelId="{84D5F806-2F63-42FD-90A0-C0E080DDC9C2}" srcId="{BDFC6740-2DA9-4957-877B-218D78D412FF}" destId="{ABF429FF-E5BC-47C1-8727-BEE2A27FB8D6}" srcOrd="1" destOrd="0" parTransId="{759049D7-42D3-48E3-A828-94C0AACB52C2}" sibTransId="{23E64BFD-5E75-4FF3-BD53-7FE0B359E74E}"/>
    <dgm:cxn modelId="{40243F78-CF22-4E27-BAF7-B4010FB54D82}" type="presParOf" srcId="{A19AF67B-40F1-48CA-B8D5-D5695B3DD0D1}" destId="{39729AF3-1B8F-4873-AFB4-CCCF24A4D36F}" srcOrd="0" destOrd="0" presId="urn:microsoft.com/office/officeart/2005/8/layout/radial4"/>
    <dgm:cxn modelId="{76B1D553-2A01-4AD7-9A2B-0E212A77F1DC}" type="presParOf" srcId="{A19AF67B-40F1-48CA-B8D5-D5695B3DD0D1}" destId="{95976DAA-0003-49D4-9FF4-5CB5279DCB43}" srcOrd="1" destOrd="0" presId="urn:microsoft.com/office/officeart/2005/8/layout/radial4"/>
    <dgm:cxn modelId="{81DEA382-3451-4106-B4CF-C7A636B498F3}" type="presParOf" srcId="{A19AF67B-40F1-48CA-B8D5-D5695B3DD0D1}" destId="{9AA04C50-7C2B-4E93-B62E-6A03FBA76BBF}" srcOrd="2" destOrd="0" presId="urn:microsoft.com/office/officeart/2005/8/layout/radial4"/>
    <dgm:cxn modelId="{108A92FD-0D8D-44EF-8360-7C02976F2A1F}" type="presParOf" srcId="{A19AF67B-40F1-48CA-B8D5-D5695B3DD0D1}" destId="{EBBF1877-24B4-4229-A79A-D8153BB9B062}" srcOrd="3" destOrd="0" presId="urn:microsoft.com/office/officeart/2005/8/layout/radial4"/>
    <dgm:cxn modelId="{0C3894A4-3B6B-4168-9735-0FA1A20E5B7D}" type="presParOf" srcId="{A19AF67B-40F1-48CA-B8D5-D5695B3DD0D1}" destId="{33EFC55C-24B5-4D75-8574-FFF22C934A4D}" srcOrd="4" destOrd="0" presId="urn:microsoft.com/office/officeart/2005/8/layout/radial4"/>
    <dgm:cxn modelId="{5147FA29-7A46-415B-BEC6-7A79BF2DDEFF}" type="presParOf" srcId="{A19AF67B-40F1-48CA-B8D5-D5695B3DD0D1}" destId="{1EFDAE75-1673-44BB-BC4A-B7E5C1D71AD3}" srcOrd="5" destOrd="0" presId="urn:microsoft.com/office/officeart/2005/8/layout/radial4"/>
    <dgm:cxn modelId="{CFBBC8D3-A974-4E9D-921C-D60063783470}" type="presParOf" srcId="{A19AF67B-40F1-48CA-B8D5-D5695B3DD0D1}" destId="{B110972A-A6B8-47F4-9884-2FECDCB0C174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d3a88_7f4a30dc_orig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285720" y="285728"/>
            <a:ext cx="8572560" cy="635798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img-fotki.yandex.ru/get/9320/16969765.22c/0_8f6e7_6c5fd1e5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00760" y="4086224"/>
            <a:ext cx="2857500" cy="27717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13" Type="http://schemas.openxmlformats.org/officeDocument/2006/relationships/diagramColors" Target="../diagrams/colors22.xml"/><Relationship Id="rId3" Type="http://schemas.openxmlformats.org/officeDocument/2006/relationships/diagramLayout" Target="../diagrams/layout20.xml"/><Relationship Id="rId7" Type="http://schemas.openxmlformats.org/officeDocument/2006/relationships/diagramLayout" Target="../diagrams/layout21.xml"/><Relationship Id="rId12" Type="http://schemas.openxmlformats.org/officeDocument/2006/relationships/diagramQuickStyle" Target="../diagrams/quickStyle22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1.xml"/><Relationship Id="rId11" Type="http://schemas.openxmlformats.org/officeDocument/2006/relationships/diagramLayout" Target="../diagrams/layout22.xml"/><Relationship Id="rId5" Type="http://schemas.openxmlformats.org/officeDocument/2006/relationships/diagramColors" Target="../diagrams/colors20.xml"/><Relationship Id="rId10" Type="http://schemas.openxmlformats.org/officeDocument/2006/relationships/diagramData" Target="../diagrams/data22.xml"/><Relationship Id="rId4" Type="http://schemas.openxmlformats.org/officeDocument/2006/relationships/diagramQuickStyle" Target="../diagrams/quickStyle20.xml"/><Relationship Id="rId9" Type="http://schemas.openxmlformats.org/officeDocument/2006/relationships/diagramColors" Target="../diagrams/colors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4286250"/>
            <a:ext cx="4143375" cy="13525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66"/>
                </a:solidFill>
              </a:rPr>
              <a:t>Воспитатель: Овчинникова Анастасия Юрьевна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828680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 диалогической речи у детей старшего дошкольного возраста</a:t>
            </a:r>
            <a:endParaRPr lang="ru-RU" sz="48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3213091" cy="331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357166"/>
            <a:ext cx="647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МДОАУ "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ЦРР-детский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 № 104 "Золотая рыбка" г. Орска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Результаты проведения методики А. Г.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Арушановой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8901146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274638"/>
          <a:ext cx="8401080" cy="622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:\xxxxxxxx\АТТЕСТАЦИЯ\фото по играм\20161207_1007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929090" cy="52864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:\xxxxxxxx\АТТЕСТАЦИЯ\фото по играм\20161207_100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4004049" cy="53340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42910" y="500042"/>
            <a:ext cx="3641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"Расскажи сказку"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00042"/>
            <a:ext cx="3094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Театр "</a:t>
            </a:r>
            <a:r>
              <a:rPr lang="ru-RU" sz="24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4143404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Дидактическая игра "Кто что ест?"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xxxxxxxx\АТТЕСТАЦИЯ\фото по играм\20161207_1007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071966" cy="521497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xxxxxxxx\АТТЕСТАЦИЯ\фото по играм\20161207_1006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4004684" cy="521497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786314" y="285728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Лексико-грамматическая игра "Что человек получает от природы"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Дидактическая игра "Времена года"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xxxxxxxx\АТТЕСТАЦИЯ\фото по играм\20170109_1655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071966" cy="521497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xxxxxxxx\АТТЕСТАЦИЯ\фото по играм\20170109_1659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4032849" cy="52021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714876" y="285728"/>
            <a:ext cx="44291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игра "Волшебные часы"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«Составь натюрморт»</a:t>
            </a:r>
            <a:r>
              <a:rPr lang="ru-RU" sz="4800" dirty="0" smtClean="0">
                <a:solidFill>
                  <a:srgbClr val="990099"/>
                </a:solidFill>
              </a:rPr>
              <a:t/>
            </a:r>
            <a:br>
              <a:rPr lang="ru-RU" sz="4800" dirty="0" smtClean="0">
                <a:solidFill>
                  <a:srgbClr val="990099"/>
                </a:solidFill>
              </a:rPr>
            </a:br>
            <a:endParaRPr lang="ru-RU" sz="4800" dirty="0">
              <a:solidFill>
                <a:srgbClr val="990099"/>
              </a:solidFill>
            </a:endParaRPr>
          </a:p>
        </p:txBody>
      </p:sp>
      <p:pic>
        <p:nvPicPr>
          <p:cNvPr id="4" name="Содержимое 3" descr="D:\xxxxxxxx\АТТЕСТАЦИЯ\фото по играм\20170110_1112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929090" cy="50006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xxxxxxxx\АТТЕСТАЦИЯ\фото по играм\20170110_111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833009" cy="492922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857752" y="285728"/>
            <a:ext cx="400046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«Найди полянку для лошадки»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пейзаж»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xxxxxxxx\АТТЕСТАЦИЯ\фото по играм\20170110_1113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71546"/>
            <a:ext cx="4500594" cy="514353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Дидактическая игра "Звуковые часы"</a:t>
            </a:r>
            <a:r>
              <a:rPr lang="ru-RU" sz="36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xxxxxxxx\АТТЕСТАЦИЯ\фото по играм\20170109_1653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857652" cy="52864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xxxxxxxx\АТТЕСТАЦИЯ\фото по играм\20170109_1646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044988" cy="52965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 по развитию диалогической речи у детей старшего дошкольного возраста.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nastasya\Desktop\image.jpg"/>
          <p:cNvPicPr>
            <a:picLocks noGrp="1"/>
          </p:cNvPicPr>
          <p:nvPr>
            <p:ph idx="1"/>
          </p:nvPr>
        </p:nvPicPr>
        <p:blipFill>
          <a:blip r:embed="rId2"/>
          <a:srcRect b="20809"/>
          <a:stretch>
            <a:fillRect/>
          </a:stretch>
        </p:blipFill>
        <p:spPr bwMode="auto">
          <a:xfrm rot="20879512">
            <a:off x="1150119" y="1712403"/>
            <a:ext cx="3202921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anastasya\Desktop\image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23297">
            <a:off x="4990682" y="1780691"/>
            <a:ext cx="3143272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nastasya\Desktop\image (5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43932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9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72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:\xxxxxxxx\АТТЕСТАЦИЯ\фото по играм\20161207_0939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786214" cy="50006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xxxxxxxx\АТТЕСТАЦИЯ\фото по играм\20161207_094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870773" cy="50006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728" y="285728"/>
          <a:ext cx="5757874" cy="315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3929066"/>
          <a:ext cx="822960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143000"/>
          </a:xfrm>
        </p:spPr>
        <p:txBody>
          <a:bodyPr/>
          <a:lstStyle/>
          <a:p>
            <a:pPr lvl="0"/>
            <a:r>
              <a:rPr lang="ru-RU" sz="2800" b="1" i="1" u="sng" dirty="0" smtClean="0">
                <a:solidFill>
                  <a:srgbClr val="BC008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Обобщенные результаты по диагностической методике в контрольной группе</a:t>
            </a:r>
            <a:r>
              <a:rPr lang="ru-RU" sz="2800" i="1" u="sng" dirty="0" smtClean="0">
                <a:solidFill>
                  <a:srgbClr val="BC008B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 u="sng" dirty="0" smtClean="0">
                <a:solidFill>
                  <a:srgbClr val="BC008B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8858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BC008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Обобщенные результаты по диагностической методике в экспериментальной</a:t>
            </a:r>
            <a:r>
              <a:rPr kumimoji="0" lang="ru-RU" sz="2800" b="1" i="1" u="sng" strike="noStrike" cap="none" normalizeH="0" dirty="0" smtClean="0">
                <a:ln>
                  <a:noFill/>
                </a:ln>
                <a:solidFill>
                  <a:srgbClr val="BC008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группе</a:t>
            </a:r>
            <a:endParaRPr kumimoji="0" lang="ru-RU" sz="3600" b="0" i="1" u="sng" strike="noStrike" cap="none" normalizeH="0" baseline="0" dirty="0" smtClean="0">
              <a:ln>
                <a:noFill/>
              </a:ln>
              <a:solidFill>
                <a:srgbClr val="BC008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142984"/>
          <a:ext cx="792961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28596" y="1357298"/>
          <a:ext cx="850112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literatura/Aksakov-Alenkij-tsvetochek/0050-050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0"/>
          <a:ext cx="5286412" cy="14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428604"/>
          <a:ext cx="8229600" cy="98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785794"/>
          <a:ext cx="671517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1928802"/>
          <a:ext cx="7786710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571604" y="285728"/>
          <a:ext cx="650085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8596" y="4572008"/>
            <a:ext cx="4368974" cy="19288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623</Words>
  <Application>Microsoft Office PowerPoint</Application>
  <PresentationFormat>Экран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Результаты проведения методики А. Г. Арушановой </vt:lpstr>
      <vt:lpstr>Слайд 11</vt:lpstr>
      <vt:lpstr>Слайд 12</vt:lpstr>
      <vt:lpstr>Слайд 13</vt:lpstr>
      <vt:lpstr>Дидактическая игра "Кто что ест?" </vt:lpstr>
      <vt:lpstr>Дидактическая игра "Времена года" </vt:lpstr>
      <vt:lpstr>Дидактическая игра «Составь натюрморт» </vt:lpstr>
      <vt:lpstr>Дидактическая игра «Собери пейзаж» </vt:lpstr>
      <vt:lpstr>Дидактическая игра "Звуковые часы" </vt:lpstr>
      <vt:lpstr>Взаимодействие с семьей по развитию диалогической речи у детей старшего дошкольного возраста.</vt:lpstr>
      <vt:lpstr>Слайд 20</vt:lpstr>
      <vt:lpstr>Слайд 21</vt:lpstr>
      <vt:lpstr>Слайд 22</vt:lpstr>
      <vt:lpstr>Слайд 23</vt:lpstr>
      <vt:lpstr>Обобщенные результаты по диагностической методике в контрольной группе 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anastasya</cp:lastModifiedBy>
  <cp:revision>148</cp:revision>
  <dcterms:created xsi:type="dcterms:W3CDTF">2014-06-24T15:51:35Z</dcterms:created>
  <dcterms:modified xsi:type="dcterms:W3CDTF">2017-02-19T11:02:50Z</dcterms:modified>
</cp:coreProperties>
</file>