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9.xml" ContentType="application/vnd.openxmlformats-officedocument.drawingml.diagramStyle+xml"/>
  <Override PartName="/ppt/diagrams/quickStyle10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FF6699"/>
    <a:srgbClr val="FF66CC"/>
    <a:srgbClr val="CC0099"/>
    <a:srgbClr val="66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8E928D-360E-4380-BBC0-EB99F8B7456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7FCF240-9557-4083-BACE-D342FBC622BB}">
      <dgm:prSet custT="1"/>
      <dgm:spPr>
        <a:gradFill flip="none" rotWithShape="1">
          <a:gsLst>
            <a:gs pos="0">
              <a:srgbClr val="FF66CC"/>
            </a:gs>
            <a:gs pos="50000">
              <a:srgbClr val="66CCFF"/>
            </a:gs>
            <a:gs pos="100000">
              <a:srgbClr val="FF6699">
                <a:alpha val="58000"/>
              </a:srgbClr>
            </a:gs>
          </a:gsLst>
          <a:path path="shape">
            <a:fillToRect l="50000" t="50000" r="50000" b="50000"/>
          </a:path>
          <a:tileRect/>
        </a:gradFill>
      </dgm:spPr>
      <dgm:t>
        <a:bodyPr/>
        <a:lstStyle/>
        <a:p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i="1" u="sng" dirty="0" smtClean="0">
              <a:solidFill>
                <a:srgbClr val="FF0000"/>
              </a:solidFill>
            </a:rPr>
            <a:t>АКТУАЛЬНОСТЬ</a:t>
          </a:r>
          <a:r>
            <a:rPr lang="ru-RU" sz="2000" b="1" i="1" u="sng" dirty="0" smtClean="0">
              <a:solidFill>
                <a:srgbClr val="CC0099"/>
              </a:solidFill>
            </a:rPr>
            <a:t> </a:t>
          </a:r>
        </a:p>
        <a:p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b="0" dirty="0" smtClean="0">
            <a:solidFill>
              <a:schemeClr val="tx1"/>
            </a:solidFill>
          </a:endParaRPr>
        </a:p>
        <a:p>
          <a:pPr marL="0" marR="0" indent="0" algn="l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0" dirty="0" smtClean="0">
              <a:solidFill>
                <a:schemeClr val="tx1"/>
              </a:solidFill>
            </a:rPr>
            <a:t>В нашем современном обществе родители очень заняты и в связи с недостаточным количеством времени не имеют возможности достаточно полно, эффективно и успешно взаимодействовать с детским садом во благо развития ребенка. Данную проблему можно и нужно решать с помощью использования информационно-коммуникативного пространства. Взаимодействие родителей и педагогов в воспитании дошкольников – это взаимная ответственная деятельность взрослых участников воспитательно-образовательного процесса.</a:t>
          </a:r>
          <a:r>
            <a:rPr lang="ru-RU" sz="1600" b="0" dirty="0" smtClean="0">
              <a:solidFill>
                <a:schemeClr val="tx1"/>
              </a:solidFill>
            </a:rPr>
            <a:t> </a:t>
          </a:r>
        </a:p>
        <a:p>
          <a:pPr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dirty="0"/>
        </a:p>
      </dgm:t>
    </dgm:pt>
    <dgm:pt modelId="{DB8A7037-7D73-4F89-AC5F-9D8EA0A91A9B}" type="parTrans" cxnId="{9EEAA4E4-4E26-442F-BD31-F053BFF1F307}">
      <dgm:prSet/>
      <dgm:spPr/>
      <dgm:t>
        <a:bodyPr/>
        <a:lstStyle/>
        <a:p>
          <a:endParaRPr lang="ru-RU"/>
        </a:p>
      </dgm:t>
    </dgm:pt>
    <dgm:pt modelId="{216FC7D0-9849-4856-B295-A06660CBBE29}" type="sibTrans" cxnId="{9EEAA4E4-4E26-442F-BD31-F053BFF1F307}">
      <dgm:prSet/>
      <dgm:spPr/>
      <dgm:t>
        <a:bodyPr/>
        <a:lstStyle/>
        <a:p>
          <a:endParaRPr lang="ru-RU"/>
        </a:p>
      </dgm:t>
    </dgm:pt>
    <dgm:pt modelId="{AF83713B-0DDB-45BD-9BC4-A5F3D4B8B1AE}" type="pres">
      <dgm:prSet presAssocID="{CD8E928D-360E-4380-BBC0-EB99F8B7456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7DF044D-590A-4760-AFCE-D29D9C017CCF}" type="pres">
      <dgm:prSet presAssocID="{A7FCF240-9557-4083-BACE-D342FBC622BB}" presName="parentText" presStyleLbl="node1" presStyleIdx="0" presStyleCnt="1" custScaleY="803937" custLinFactNeighborX="2913" custLinFactNeighborY="-3589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BE0D3FC-D653-48E3-9269-D71F69AFDCFA}" type="presOf" srcId="{CD8E928D-360E-4380-BBC0-EB99F8B74565}" destId="{AF83713B-0DDB-45BD-9BC4-A5F3D4B8B1AE}" srcOrd="0" destOrd="0" presId="urn:microsoft.com/office/officeart/2005/8/layout/vList2"/>
    <dgm:cxn modelId="{9EEAA4E4-4E26-442F-BD31-F053BFF1F307}" srcId="{CD8E928D-360E-4380-BBC0-EB99F8B74565}" destId="{A7FCF240-9557-4083-BACE-D342FBC622BB}" srcOrd="0" destOrd="0" parTransId="{DB8A7037-7D73-4F89-AC5F-9D8EA0A91A9B}" sibTransId="{216FC7D0-9849-4856-B295-A06660CBBE29}"/>
    <dgm:cxn modelId="{509BF967-0C8C-40CA-8906-D74C728AA87F}" type="presOf" srcId="{A7FCF240-9557-4083-BACE-D342FBC622BB}" destId="{27DF044D-590A-4760-AFCE-D29D9C017CCF}" srcOrd="0" destOrd="0" presId="urn:microsoft.com/office/officeart/2005/8/layout/vList2"/>
    <dgm:cxn modelId="{02F3B885-7AE9-4E2D-BE07-97D3C1BA7AE8}" type="presParOf" srcId="{AF83713B-0DDB-45BD-9BC4-A5F3D4B8B1AE}" destId="{27DF044D-590A-4760-AFCE-D29D9C017CCF}" srcOrd="0" destOrd="0" presId="urn:microsoft.com/office/officeart/2005/8/layout/vList2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38FB1C1-9B50-422E-B4F2-136C9F7B602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46930CF-D829-469F-B683-3746AB49F1C9}">
      <dgm:prSet phldrT="[Текст]" custT="1"/>
      <dgm:spPr>
        <a:gradFill flip="none" rotWithShape="1">
          <a:gsLst>
            <a:gs pos="1000">
              <a:srgbClr val="66CCFF">
                <a:alpha val="99000"/>
              </a:srgbClr>
            </a:gs>
            <a:gs pos="42000">
              <a:srgbClr val="FF6699">
                <a:alpha val="71000"/>
              </a:srgbClr>
            </a:gs>
            <a:gs pos="74000">
              <a:srgbClr val="66CCFF"/>
            </a:gs>
          </a:gsLst>
          <a:lin ang="2700000" scaled="1"/>
          <a:tileRect/>
        </a:gradFill>
      </dgm:spPr>
      <dgm:t>
        <a:bodyPr/>
        <a:lstStyle/>
        <a:p>
          <a:pPr algn="ctr"/>
          <a:r>
            <a:rPr lang="ru-RU" sz="4000" b="1" i="1" u="sng" dirty="0" smtClean="0">
              <a:solidFill>
                <a:schemeClr val="tx1"/>
              </a:solidFill>
            </a:rPr>
            <a:t>Вывод:</a:t>
          </a:r>
          <a:endParaRPr lang="ru-RU" sz="4000" b="1" i="1" u="sng" dirty="0">
            <a:solidFill>
              <a:schemeClr val="tx1"/>
            </a:solidFill>
          </a:endParaRPr>
        </a:p>
      </dgm:t>
    </dgm:pt>
    <dgm:pt modelId="{70F8E190-86FE-4BAC-B968-F6F58FA24DF7}" type="parTrans" cxnId="{FAA36130-050C-4ED8-A76E-EA9EDAE09385}">
      <dgm:prSet/>
      <dgm:spPr/>
      <dgm:t>
        <a:bodyPr/>
        <a:lstStyle/>
        <a:p>
          <a:endParaRPr lang="ru-RU"/>
        </a:p>
      </dgm:t>
    </dgm:pt>
    <dgm:pt modelId="{B425ACAB-5B19-4F0B-B962-3C697F51F745}" type="sibTrans" cxnId="{FAA36130-050C-4ED8-A76E-EA9EDAE09385}">
      <dgm:prSet/>
      <dgm:spPr/>
      <dgm:t>
        <a:bodyPr/>
        <a:lstStyle/>
        <a:p>
          <a:endParaRPr lang="ru-RU"/>
        </a:p>
      </dgm:t>
    </dgm:pt>
    <dgm:pt modelId="{C5D602E4-1499-491F-8324-1E7746641651}" type="pres">
      <dgm:prSet presAssocID="{038FB1C1-9B50-422E-B4F2-136C9F7B602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E5FA06E-62CD-485B-905A-437A7EBF611E}" type="pres">
      <dgm:prSet presAssocID="{E46930CF-D829-469F-B683-3746AB49F1C9}" presName="parentText" presStyleLbl="node1" presStyleIdx="0" presStyleCnt="1" custLinFactNeighborX="16176" custLinFactNeighborY="-87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ECA7A86-B5C4-44F4-926E-89C2EDDF2D7D}" type="presOf" srcId="{038FB1C1-9B50-422E-B4F2-136C9F7B6024}" destId="{C5D602E4-1499-491F-8324-1E7746641651}" srcOrd="0" destOrd="0" presId="urn:microsoft.com/office/officeart/2005/8/layout/vList2"/>
    <dgm:cxn modelId="{FAA36130-050C-4ED8-A76E-EA9EDAE09385}" srcId="{038FB1C1-9B50-422E-B4F2-136C9F7B6024}" destId="{E46930CF-D829-469F-B683-3746AB49F1C9}" srcOrd="0" destOrd="0" parTransId="{70F8E190-86FE-4BAC-B968-F6F58FA24DF7}" sibTransId="{B425ACAB-5B19-4F0B-B962-3C697F51F745}"/>
    <dgm:cxn modelId="{55A430B9-4EC8-4328-A582-2313C038C5AE}" type="presOf" srcId="{E46930CF-D829-469F-B683-3746AB49F1C9}" destId="{BE5FA06E-62CD-485B-905A-437A7EBF611E}" srcOrd="0" destOrd="0" presId="urn:microsoft.com/office/officeart/2005/8/layout/vList2"/>
    <dgm:cxn modelId="{C013FBB2-6798-48B6-B035-FB3217109147}" type="presParOf" srcId="{C5D602E4-1499-491F-8324-1E7746641651}" destId="{BE5FA06E-62CD-485B-905A-437A7EBF611E}" srcOrd="0" destOrd="0" presId="urn:microsoft.com/office/officeart/2005/8/layout/vList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988D99-3AC1-4061-B8E5-645B72857B4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CBB0679-7E07-4ACC-B972-3E0DD148C711}">
      <dgm:prSet/>
      <dgm:spPr>
        <a:gradFill flip="none" rotWithShape="1">
          <a:gsLst>
            <a:gs pos="0">
              <a:srgbClr val="FF66CC"/>
            </a:gs>
            <a:gs pos="50000">
              <a:srgbClr val="66CCFF"/>
            </a:gs>
            <a:gs pos="100000">
              <a:srgbClr val="FF6699">
                <a:alpha val="58000"/>
              </a:srgbClr>
            </a:gs>
          </a:gsLst>
          <a:lin ang="2700000" scaled="1"/>
          <a:tileRect/>
        </a:gradFill>
      </dgm:spPr>
      <dgm:t>
        <a:bodyPr/>
        <a:lstStyle/>
        <a:p>
          <a:pPr algn="ctr" rtl="0"/>
          <a:r>
            <a:rPr lang="ru-RU" dirty="0" smtClean="0">
              <a:solidFill>
                <a:schemeClr val="tx1"/>
              </a:solidFill>
            </a:rPr>
            <a:t>Использование ИКТ в воспитательно-образовательном процессе — это одно из современных направлений в дошкольном образовании.</a:t>
          </a:r>
          <a:endParaRPr lang="ru-RU" dirty="0">
            <a:solidFill>
              <a:schemeClr val="tx1"/>
            </a:solidFill>
          </a:endParaRPr>
        </a:p>
      </dgm:t>
    </dgm:pt>
    <dgm:pt modelId="{6FF99499-53BD-4C16-9BBC-920F0F83841A}" type="parTrans" cxnId="{364928DB-31CE-465E-8D2E-25FE66F7814E}">
      <dgm:prSet/>
      <dgm:spPr/>
      <dgm:t>
        <a:bodyPr/>
        <a:lstStyle/>
        <a:p>
          <a:endParaRPr lang="ru-RU"/>
        </a:p>
      </dgm:t>
    </dgm:pt>
    <dgm:pt modelId="{B241DEC4-CA6B-4FC5-A177-B1BFE25E09A9}" type="sibTrans" cxnId="{364928DB-31CE-465E-8D2E-25FE66F7814E}">
      <dgm:prSet/>
      <dgm:spPr/>
      <dgm:t>
        <a:bodyPr/>
        <a:lstStyle/>
        <a:p>
          <a:endParaRPr lang="ru-RU"/>
        </a:p>
      </dgm:t>
    </dgm:pt>
    <dgm:pt modelId="{B7C08978-915F-48F0-B224-DD956115779B}" type="pres">
      <dgm:prSet presAssocID="{52988D99-3AC1-4061-B8E5-645B72857B4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2FEFD6C-42E8-44E7-ABC2-8D22125E5E73}" type="pres">
      <dgm:prSet presAssocID="{7CBB0679-7E07-4ACC-B972-3E0DD148C71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342A87B-3CE9-4272-BF04-05323CB63E25}" type="presOf" srcId="{7CBB0679-7E07-4ACC-B972-3E0DD148C711}" destId="{02FEFD6C-42E8-44E7-ABC2-8D22125E5E73}" srcOrd="0" destOrd="0" presId="urn:microsoft.com/office/officeart/2005/8/layout/vList2"/>
    <dgm:cxn modelId="{B9060740-0A34-4AB8-8235-001C45847E9F}" type="presOf" srcId="{52988D99-3AC1-4061-B8E5-645B72857B4F}" destId="{B7C08978-915F-48F0-B224-DD956115779B}" srcOrd="0" destOrd="0" presId="urn:microsoft.com/office/officeart/2005/8/layout/vList2"/>
    <dgm:cxn modelId="{364928DB-31CE-465E-8D2E-25FE66F7814E}" srcId="{52988D99-3AC1-4061-B8E5-645B72857B4F}" destId="{7CBB0679-7E07-4ACC-B972-3E0DD148C711}" srcOrd="0" destOrd="0" parTransId="{6FF99499-53BD-4C16-9BBC-920F0F83841A}" sibTransId="{B241DEC4-CA6B-4FC5-A177-B1BFE25E09A9}"/>
    <dgm:cxn modelId="{4A108444-5E20-4607-840D-3BCAEFDD957A}" type="presParOf" srcId="{B7C08978-915F-48F0-B224-DD956115779B}" destId="{02FEFD6C-42E8-44E7-ABC2-8D22125E5E73}" srcOrd="0" destOrd="0" presId="urn:microsoft.com/office/officeart/2005/8/layout/vList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B1002AE-EEB2-48BA-997F-9EE978F9FB23}" type="doc">
      <dgm:prSet loTypeId="urn:microsoft.com/office/officeart/2005/8/layout/radial3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1873F2E-5DAC-484B-A04F-E7E5E4E81F32}">
      <dgm:prSet phldrT="[Текст]"/>
      <dgm:spPr>
        <a:gradFill flip="none" rotWithShape="1">
          <a:gsLst>
            <a:gs pos="0">
              <a:srgbClr val="FF66CC"/>
            </a:gs>
            <a:gs pos="50000">
              <a:srgbClr val="66CCFF"/>
            </a:gs>
            <a:gs pos="100000">
              <a:srgbClr val="FF6699">
                <a:alpha val="58000"/>
              </a:srgbClr>
            </a:gs>
          </a:gsLst>
          <a:path path="shape">
            <a:fillToRect l="50000" t="50000" r="50000" b="50000"/>
          </a:path>
          <a:tileRect/>
        </a:gradFill>
      </dgm:spPr>
      <dgm:t>
        <a:bodyPr/>
        <a:lstStyle/>
        <a:p>
          <a:r>
            <a:rPr lang="ru-RU" dirty="0" smtClean="0"/>
            <a:t>Средства </a:t>
          </a:r>
          <a:endParaRPr lang="ru-RU" dirty="0"/>
        </a:p>
      </dgm:t>
    </dgm:pt>
    <dgm:pt modelId="{3C8B1EB5-A957-4CF2-9364-71793E1FCF09}" type="parTrans" cxnId="{B33A9839-574E-49BC-B2F7-10F0FD0D4C4D}">
      <dgm:prSet/>
      <dgm:spPr/>
      <dgm:t>
        <a:bodyPr/>
        <a:lstStyle/>
        <a:p>
          <a:endParaRPr lang="ru-RU"/>
        </a:p>
      </dgm:t>
    </dgm:pt>
    <dgm:pt modelId="{3F46CFAF-364C-45F9-8CA4-40E6ACE1B54A}" type="sibTrans" cxnId="{B33A9839-574E-49BC-B2F7-10F0FD0D4C4D}">
      <dgm:prSet/>
      <dgm:spPr/>
      <dgm:t>
        <a:bodyPr/>
        <a:lstStyle/>
        <a:p>
          <a:endParaRPr lang="ru-RU"/>
        </a:p>
      </dgm:t>
    </dgm:pt>
    <dgm:pt modelId="{1C30489A-0333-490A-9EE2-75827D915C5B}">
      <dgm:prSet phldrT="[Текст]" custT="1"/>
      <dgm:spPr>
        <a:solidFill>
          <a:srgbClr val="66CCFF">
            <a:alpha val="88000"/>
          </a:srgbClr>
        </a:solidFill>
      </dgm:spPr>
      <dgm:t>
        <a:bodyPr/>
        <a:lstStyle/>
        <a:p>
          <a:pPr algn="ctr"/>
          <a:r>
            <a:rPr lang="ru-RU" sz="2400" b="0" i="0" dirty="0" smtClean="0"/>
            <a:t>Разнообразить формы </a:t>
          </a:r>
        </a:p>
        <a:p>
          <a:pPr algn="ctr"/>
          <a:r>
            <a:rPr lang="ru-RU" sz="2400" b="0" i="0" dirty="0" smtClean="0"/>
            <a:t>поддержки образовательного процесса</a:t>
          </a:r>
          <a:endParaRPr lang="ru-RU" sz="2400" b="0" dirty="0"/>
        </a:p>
      </dgm:t>
    </dgm:pt>
    <dgm:pt modelId="{D47714E4-2FDB-4247-9AEF-21FF7DF1617C}" type="parTrans" cxnId="{65986840-E60F-4476-80FA-891A4BE975DB}">
      <dgm:prSet/>
      <dgm:spPr/>
      <dgm:t>
        <a:bodyPr/>
        <a:lstStyle/>
        <a:p>
          <a:endParaRPr lang="ru-RU"/>
        </a:p>
      </dgm:t>
    </dgm:pt>
    <dgm:pt modelId="{A94017A3-D6A1-41DA-A77F-31C83155C2E3}" type="sibTrans" cxnId="{65986840-E60F-4476-80FA-891A4BE975DB}">
      <dgm:prSet/>
      <dgm:spPr/>
      <dgm:t>
        <a:bodyPr/>
        <a:lstStyle/>
        <a:p>
          <a:endParaRPr lang="ru-RU"/>
        </a:p>
      </dgm:t>
    </dgm:pt>
    <dgm:pt modelId="{A387C5FC-8E4F-4D13-8DB0-C9F822E0F7EE}">
      <dgm:prSet phldrT="[Текст]" custT="1"/>
      <dgm:spPr>
        <a:solidFill>
          <a:srgbClr val="66CCFF">
            <a:alpha val="83000"/>
          </a:srgbClr>
        </a:solidFill>
      </dgm:spPr>
      <dgm:t>
        <a:bodyPr/>
        <a:lstStyle/>
        <a:p>
          <a:r>
            <a:rPr lang="ru-RU" sz="2400" b="0" i="0" dirty="0" smtClean="0"/>
            <a:t>Популяризировать деятельность воспитателя группы и детского сада в целом</a:t>
          </a:r>
          <a:endParaRPr lang="ru-RU" sz="2400" dirty="0"/>
        </a:p>
      </dgm:t>
    </dgm:pt>
    <dgm:pt modelId="{01E7AE68-F239-43C9-BA17-C1B6A6F7E719}" type="parTrans" cxnId="{16ABFB67-F3F1-418E-87A1-D7EFB9C82AC3}">
      <dgm:prSet/>
      <dgm:spPr/>
      <dgm:t>
        <a:bodyPr/>
        <a:lstStyle/>
        <a:p>
          <a:endParaRPr lang="ru-RU"/>
        </a:p>
      </dgm:t>
    </dgm:pt>
    <dgm:pt modelId="{E45D9E83-BB35-47F7-A081-5F94CBBEBA56}" type="sibTrans" cxnId="{16ABFB67-F3F1-418E-87A1-D7EFB9C82AC3}">
      <dgm:prSet/>
      <dgm:spPr/>
      <dgm:t>
        <a:bodyPr/>
        <a:lstStyle/>
        <a:p>
          <a:endParaRPr lang="ru-RU"/>
        </a:p>
      </dgm:t>
    </dgm:pt>
    <dgm:pt modelId="{58284593-ABF2-44BB-94BB-6FD7CE58CAFD}">
      <dgm:prSet phldrT="[Текст]" custT="1"/>
      <dgm:spPr>
        <a:solidFill>
          <a:srgbClr val="66CCFF">
            <a:alpha val="86000"/>
          </a:srgbClr>
        </a:solidFill>
      </dgm:spPr>
      <dgm:t>
        <a:bodyPr/>
        <a:lstStyle/>
        <a:p>
          <a:r>
            <a:rPr lang="ru-RU" sz="2400" b="0" i="0" dirty="0" smtClean="0"/>
            <a:t>Повысить качество </a:t>
          </a:r>
        </a:p>
        <a:p>
          <a:r>
            <a:rPr lang="ru-RU" sz="2400" b="0" i="0" dirty="0" smtClean="0"/>
            <a:t>работы с родителями воспитанников</a:t>
          </a:r>
          <a:endParaRPr lang="ru-RU" sz="2400" b="0" dirty="0"/>
        </a:p>
      </dgm:t>
    </dgm:pt>
    <dgm:pt modelId="{392F267B-A0CA-4CCA-B1F2-82CB885F6396}" type="parTrans" cxnId="{4E0443FD-2C20-4D05-990C-A7BBCAA5F129}">
      <dgm:prSet/>
      <dgm:spPr/>
      <dgm:t>
        <a:bodyPr/>
        <a:lstStyle/>
        <a:p>
          <a:endParaRPr lang="ru-RU"/>
        </a:p>
      </dgm:t>
    </dgm:pt>
    <dgm:pt modelId="{A6D8FEB7-EA8B-4260-A141-95E37E943BEF}" type="sibTrans" cxnId="{4E0443FD-2C20-4D05-990C-A7BBCAA5F129}">
      <dgm:prSet/>
      <dgm:spPr/>
      <dgm:t>
        <a:bodyPr/>
        <a:lstStyle/>
        <a:p>
          <a:endParaRPr lang="ru-RU"/>
        </a:p>
      </dgm:t>
    </dgm:pt>
    <dgm:pt modelId="{22AE8240-93E6-4DE2-899C-70440306F661}" type="pres">
      <dgm:prSet presAssocID="{1B1002AE-EEB2-48BA-997F-9EE978F9FB23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6745738-FE6F-4EF5-967B-AED48089668A}" type="pres">
      <dgm:prSet presAssocID="{1B1002AE-EEB2-48BA-997F-9EE978F9FB23}" presName="radial" presStyleCnt="0">
        <dgm:presLayoutVars>
          <dgm:animLvl val="ctr"/>
        </dgm:presLayoutVars>
      </dgm:prSet>
      <dgm:spPr/>
    </dgm:pt>
    <dgm:pt modelId="{BD335BAA-B786-49F3-AE22-66900208CC5A}" type="pres">
      <dgm:prSet presAssocID="{51873F2E-5DAC-484B-A04F-E7E5E4E81F32}" presName="centerShape" presStyleLbl="vennNode1" presStyleIdx="0" presStyleCnt="4" custScaleX="65945" custScaleY="59319" custLinFactNeighborX="994" custLinFactNeighborY="-5647"/>
      <dgm:spPr/>
      <dgm:t>
        <a:bodyPr/>
        <a:lstStyle/>
        <a:p>
          <a:endParaRPr lang="ru-RU"/>
        </a:p>
      </dgm:t>
    </dgm:pt>
    <dgm:pt modelId="{C62E3FBB-5488-4D85-9A7F-FE18CECBCDFB}" type="pres">
      <dgm:prSet presAssocID="{1C30489A-0333-490A-9EE2-75827D915C5B}" presName="node" presStyleLbl="vennNode1" presStyleIdx="1" presStyleCnt="4" custScaleX="249198" custScaleY="100370" custRadScaleRad="100839" custRadScaleInc="27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B23A81-520F-4D0C-BE82-2001EC8E918E}" type="pres">
      <dgm:prSet presAssocID="{A387C5FC-8E4F-4D13-8DB0-C9F822E0F7EE}" presName="node" presStyleLbl="vennNode1" presStyleIdx="2" presStyleCnt="4" custScaleX="180098" custScaleY="155294" custRadScaleRad="117429" custRadScaleInc="-9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5E8301-C644-41B8-8830-3AB048865FD3}" type="pres">
      <dgm:prSet presAssocID="{58284593-ABF2-44BB-94BB-6FD7CE58CAFD}" presName="node" presStyleLbl="vennNode1" presStyleIdx="3" presStyleCnt="4" custScaleX="169757" custScaleY="156994" custRadScaleRad="117086" custRadScaleInc="20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33A9839-574E-49BC-B2F7-10F0FD0D4C4D}" srcId="{1B1002AE-EEB2-48BA-997F-9EE978F9FB23}" destId="{51873F2E-5DAC-484B-A04F-E7E5E4E81F32}" srcOrd="0" destOrd="0" parTransId="{3C8B1EB5-A957-4CF2-9364-71793E1FCF09}" sibTransId="{3F46CFAF-364C-45F9-8CA4-40E6ACE1B54A}"/>
    <dgm:cxn modelId="{5F23023D-1975-4FC5-9865-10204A32C23E}" type="presOf" srcId="{A387C5FC-8E4F-4D13-8DB0-C9F822E0F7EE}" destId="{AAB23A81-520F-4D0C-BE82-2001EC8E918E}" srcOrd="0" destOrd="0" presId="urn:microsoft.com/office/officeart/2005/8/layout/radial3"/>
    <dgm:cxn modelId="{DC300274-FFF7-458A-8269-C29A781760B7}" type="presOf" srcId="{51873F2E-5DAC-484B-A04F-E7E5E4E81F32}" destId="{BD335BAA-B786-49F3-AE22-66900208CC5A}" srcOrd="0" destOrd="0" presId="urn:microsoft.com/office/officeart/2005/8/layout/radial3"/>
    <dgm:cxn modelId="{65986840-E60F-4476-80FA-891A4BE975DB}" srcId="{51873F2E-5DAC-484B-A04F-E7E5E4E81F32}" destId="{1C30489A-0333-490A-9EE2-75827D915C5B}" srcOrd="0" destOrd="0" parTransId="{D47714E4-2FDB-4247-9AEF-21FF7DF1617C}" sibTransId="{A94017A3-D6A1-41DA-A77F-31C83155C2E3}"/>
    <dgm:cxn modelId="{E829714D-C041-4620-B6C3-D77ACAE73AA8}" type="presOf" srcId="{58284593-ABF2-44BB-94BB-6FD7CE58CAFD}" destId="{0B5E8301-C644-41B8-8830-3AB048865FD3}" srcOrd="0" destOrd="0" presId="urn:microsoft.com/office/officeart/2005/8/layout/radial3"/>
    <dgm:cxn modelId="{8502EB2D-717D-4D57-8032-AF1D18038477}" type="presOf" srcId="{1C30489A-0333-490A-9EE2-75827D915C5B}" destId="{C62E3FBB-5488-4D85-9A7F-FE18CECBCDFB}" srcOrd="0" destOrd="0" presId="urn:microsoft.com/office/officeart/2005/8/layout/radial3"/>
    <dgm:cxn modelId="{8B608275-CEA3-49C6-B478-D42097A6FE39}" type="presOf" srcId="{1B1002AE-EEB2-48BA-997F-9EE978F9FB23}" destId="{22AE8240-93E6-4DE2-899C-70440306F661}" srcOrd="0" destOrd="0" presId="urn:microsoft.com/office/officeart/2005/8/layout/radial3"/>
    <dgm:cxn modelId="{4E0443FD-2C20-4D05-990C-A7BBCAA5F129}" srcId="{51873F2E-5DAC-484B-A04F-E7E5E4E81F32}" destId="{58284593-ABF2-44BB-94BB-6FD7CE58CAFD}" srcOrd="2" destOrd="0" parTransId="{392F267B-A0CA-4CCA-B1F2-82CB885F6396}" sibTransId="{A6D8FEB7-EA8B-4260-A141-95E37E943BEF}"/>
    <dgm:cxn modelId="{16ABFB67-F3F1-418E-87A1-D7EFB9C82AC3}" srcId="{51873F2E-5DAC-484B-A04F-E7E5E4E81F32}" destId="{A387C5FC-8E4F-4D13-8DB0-C9F822E0F7EE}" srcOrd="1" destOrd="0" parTransId="{01E7AE68-F239-43C9-BA17-C1B6A6F7E719}" sibTransId="{E45D9E83-BB35-47F7-A081-5F94CBBEBA56}"/>
    <dgm:cxn modelId="{4FA9000B-0C8E-4DC0-976C-0AC5803E4312}" type="presParOf" srcId="{22AE8240-93E6-4DE2-899C-70440306F661}" destId="{B6745738-FE6F-4EF5-967B-AED48089668A}" srcOrd="0" destOrd="0" presId="urn:microsoft.com/office/officeart/2005/8/layout/radial3"/>
    <dgm:cxn modelId="{1A34BA1A-C445-4980-A5B8-E299D5EE74D1}" type="presParOf" srcId="{B6745738-FE6F-4EF5-967B-AED48089668A}" destId="{BD335BAA-B786-49F3-AE22-66900208CC5A}" srcOrd="0" destOrd="0" presId="urn:microsoft.com/office/officeart/2005/8/layout/radial3"/>
    <dgm:cxn modelId="{4B8C0D0E-A44A-48F6-A69E-87B51BCBE9E9}" type="presParOf" srcId="{B6745738-FE6F-4EF5-967B-AED48089668A}" destId="{C62E3FBB-5488-4D85-9A7F-FE18CECBCDFB}" srcOrd="1" destOrd="0" presId="urn:microsoft.com/office/officeart/2005/8/layout/radial3"/>
    <dgm:cxn modelId="{4F3B6D8F-11C8-43EC-A379-63D07AA0F25C}" type="presParOf" srcId="{B6745738-FE6F-4EF5-967B-AED48089668A}" destId="{AAB23A81-520F-4D0C-BE82-2001EC8E918E}" srcOrd="2" destOrd="0" presId="urn:microsoft.com/office/officeart/2005/8/layout/radial3"/>
    <dgm:cxn modelId="{1A727903-78D2-428F-8BC9-0C0F2F4F7445}" type="presParOf" srcId="{B6745738-FE6F-4EF5-967B-AED48089668A}" destId="{0B5E8301-C644-41B8-8830-3AB048865FD3}" srcOrd="3" destOrd="0" presId="urn:microsoft.com/office/officeart/2005/8/layout/radial3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A6A6593-B55F-483B-8C72-543BA543A4E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B2012B0-53DE-433A-91ED-0E9C63E5AAC0}">
      <dgm:prSet phldrT="[Текст]" custT="1"/>
      <dgm:spPr>
        <a:gradFill flip="none" rotWithShape="1">
          <a:gsLst>
            <a:gs pos="0">
              <a:srgbClr val="FF66CC"/>
            </a:gs>
            <a:gs pos="50000">
              <a:srgbClr val="66CCFF"/>
            </a:gs>
            <a:gs pos="100000">
              <a:srgbClr val="FF6699">
                <a:alpha val="58000"/>
              </a:srgbClr>
            </a:gs>
          </a:gsLst>
          <a:lin ang="2700000" scaled="1"/>
          <a:tileRect/>
        </a:gradFill>
      </dgm:spPr>
      <dgm:t>
        <a:bodyPr/>
        <a:lstStyle/>
        <a:p>
          <a:r>
            <a:rPr lang="ru-RU" sz="3600" b="1" u="sng" dirty="0" smtClean="0">
              <a:solidFill>
                <a:schemeClr val="tx1"/>
              </a:solidFill>
            </a:rPr>
            <a:t>Преимущества</a:t>
          </a:r>
          <a:endParaRPr lang="ru-RU" sz="3600" b="1" u="sng" dirty="0">
            <a:solidFill>
              <a:schemeClr val="tx1"/>
            </a:solidFill>
          </a:endParaRPr>
        </a:p>
      </dgm:t>
    </dgm:pt>
    <dgm:pt modelId="{4C2E3DB6-90EB-49FC-B00D-37FBD965CA2C}" type="parTrans" cxnId="{F62318F1-1B89-40F3-A4EE-58351216230E}">
      <dgm:prSet/>
      <dgm:spPr/>
      <dgm:t>
        <a:bodyPr/>
        <a:lstStyle/>
        <a:p>
          <a:endParaRPr lang="ru-RU"/>
        </a:p>
      </dgm:t>
    </dgm:pt>
    <dgm:pt modelId="{59FCDC70-F7AB-4024-8427-242263352F7B}" type="sibTrans" cxnId="{F62318F1-1B89-40F3-A4EE-58351216230E}">
      <dgm:prSet/>
      <dgm:spPr/>
      <dgm:t>
        <a:bodyPr/>
        <a:lstStyle/>
        <a:p>
          <a:endParaRPr lang="ru-RU"/>
        </a:p>
      </dgm:t>
    </dgm:pt>
    <dgm:pt modelId="{53DE3EAC-EA8A-4ACC-9965-955A589D7B27}" type="pres">
      <dgm:prSet presAssocID="{6A6A6593-B55F-483B-8C72-543BA543A4E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6E57A01-CCF6-4C71-9CE7-BEEFFA890BDE}" type="pres">
      <dgm:prSet presAssocID="{1B2012B0-53DE-433A-91ED-0E9C63E5AAC0}" presName="node" presStyleLbl="node1" presStyleIdx="0" presStyleCnt="1" custScaleX="123610" custScaleY="39063" custLinFactNeighborX="4263" custLinFactNeighborY="-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DF83112-CAA6-4EDE-9FC2-2191B57A8B09}" type="presOf" srcId="{1B2012B0-53DE-433A-91ED-0E9C63E5AAC0}" destId="{F6E57A01-CCF6-4C71-9CE7-BEEFFA890BDE}" srcOrd="0" destOrd="0" presId="urn:microsoft.com/office/officeart/2005/8/layout/default"/>
    <dgm:cxn modelId="{F62318F1-1B89-40F3-A4EE-58351216230E}" srcId="{6A6A6593-B55F-483B-8C72-543BA543A4E2}" destId="{1B2012B0-53DE-433A-91ED-0E9C63E5AAC0}" srcOrd="0" destOrd="0" parTransId="{4C2E3DB6-90EB-49FC-B00D-37FBD965CA2C}" sibTransId="{59FCDC70-F7AB-4024-8427-242263352F7B}"/>
    <dgm:cxn modelId="{1DF7C096-D256-4781-A4FF-DDA7353822F5}" type="presOf" srcId="{6A6A6593-B55F-483B-8C72-543BA543A4E2}" destId="{53DE3EAC-EA8A-4ACC-9965-955A589D7B27}" srcOrd="0" destOrd="0" presId="urn:microsoft.com/office/officeart/2005/8/layout/default"/>
    <dgm:cxn modelId="{0BBC84BB-52F1-4396-AD51-1C8C13FE1C55}" type="presParOf" srcId="{53DE3EAC-EA8A-4ACC-9965-955A589D7B27}" destId="{F6E57A01-CCF6-4C71-9CE7-BEEFFA890BDE}" srcOrd="0" destOrd="0" presId="urn:microsoft.com/office/officeart/2005/8/layout/default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6A46F36-FFF0-475A-A412-ABF7040F4F76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32B47DE-FC85-4EDC-9A2A-D06FB74FE4FF}">
      <dgm:prSet phldrT="[Текст]" custT="1"/>
      <dgm:spPr/>
      <dgm:t>
        <a:bodyPr/>
        <a:lstStyle/>
        <a:p>
          <a:r>
            <a:rPr lang="ru-RU" sz="1800" b="1" i="1" dirty="0" smtClean="0"/>
            <a:t>минимизация времени доступа родителей к информации</a:t>
          </a:r>
          <a:endParaRPr lang="ru-RU" sz="1800" b="1" i="1" dirty="0"/>
        </a:p>
      </dgm:t>
    </dgm:pt>
    <dgm:pt modelId="{C4DCE649-D86C-4A9B-9E2C-DDBEA6415EAE}" type="parTrans" cxnId="{969A31FB-4ED7-45E8-A06A-22C4E6EF57EB}">
      <dgm:prSet/>
      <dgm:spPr/>
      <dgm:t>
        <a:bodyPr/>
        <a:lstStyle/>
        <a:p>
          <a:endParaRPr lang="ru-RU"/>
        </a:p>
      </dgm:t>
    </dgm:pt>
    <dgm:pt modelId="{ACB9BA7D-1D12-4B82-943B-7AEF0F01117E}" type="sibTrans" cxnId="{969A31FB-4ED7-45E8-A06A-22C4E6EF57EB}">
      <dgm:prSet/>
      <dgm:spPr/>
      <dgm:t>
        <a:bodyPr/>
        <a:lstStyle/>
        <a:p>
          <a:endParaRPr lang="ru-RU"/>
        </a:p>
      </dgm:t>
    </dgm:pt>
    <dgm:pt modelId="{A0FAC9FE-0967-44D7-9692-8E3039FCCD59}">
      <dgm:prSet phldrT="[Текст]" custT="1"/>
      <dgm:spPr/>
      <dgm:t>
        <a:bodyPr/>
        <a:lstStyle/>
        <a:p>
          <a:r>
            <a:rPr lang="ru-RU" sz="1800" b="1" i="1" dirty="0" smtClean="0"/>
            <a:t>возможность воспитателя продемонстрировать любые документы, фотоматериалы</a:t>
          </a:r>
          <a:endParaRPr lang="ru-RU" sz="1800" b="1" i="1" dirty="0"/>
        </a:p>
      </dgm:t>
    </dgm:pt>
    <dgm:pt modelId="{FF40FF64-E2F2-4EA7-8303-3F7F1960372C}" type="parTrans" cxnId="{B07BB548-3E1C-4807-A5C0-1632D85E1C42}">
      <dgm:prSet/>
      <dgm:spPr/>
      <dgm:t>
        <a:bodyPr/>
        <a:lstStyle/>
        <a:p>
          <a:endParaRPr lang="ru-RU"/>
        </a:p>
      </dgm:t>
    </dgm:pt>
    <dgm:pt modelId="{84AAE9A9-F5C0-46D7-BAE6-7174D1B2A93B}" type="sibTrans" cxnId="{B07BB548-3E1C-4807-A5C0-1632D85E1C42}">
      <dgm:prSet/>
      <dgm:spPr/>
      <dgm:t>
        <a:bodyPr/>
        <a:lstStyle/>
        <a:p>
          <a:endParaRPr lang="ru-RU"/>
        </a:p>
      </dgm:t>
    </dgm:pt>
    <dgm:pt modelId="{1A3315F4-ED78-45F6-9588-9D77E0561243}">
      <dgm:prSet phldrT="[Текст]" custT="1"/>
      <dgm:spPr/>
      <dgm:t>
        <a:bodyPr/>
        <a:lstStyle/>
        <a:p>
          <a:r>
            <a:rPr lang="ru-RU" sz="1800" b="1" i="1" dirty="0" smtClean="0"/>
            <a:t>обеспечение индивидуального подхода к родителям воспитанников</a:t>
          </a:r>
          <a:endParaRPr lang="ru-RU" sz="1800" b="1" i="1" dirty="0"/>
        </a:p>
      </dgm:t>
    </dgm:pt>
    <dgm:pt modelId="{D0D820DE-D582-4BD2-B6EE-B47F89F90BFF}" type="parTrans" cxnId="{533DE050-2E21-45ED-90C2-6C4767C6A709}">
      <dgm:prSet/>
      <dgm:spPr/>
      <dgm:t>
        <a:bodyPr/>
        <a:lstStyle/>
        <a:p>
          <a:endParaRPr lang="ru-RU"/>
        </a:p>
      </dgm:t>
    </dgm:pt>
    <dgm:pt modelId="{B8CE1CB0-EBA2-4BDD-8100-8DA20D4BAFC1}" type="sibTrans" cxnId="{533DE050-2E21-45ED-90C2-6C4767C6A709}">
      <dgm:prSet/>
      <dgm:spPr/>
      <dgm:t>
        <a:bodyPr/>
        <a:lstStyle/>
        <a:p>
          <a:endParaRPr lang="ru-RU"/>
        </a:p>
      </dgm:t>
    </dgm:pt>
    <dgm:pt modelId="{30188A11-339D-4437-8658-00AB4DD6CCFC}">
      <dgm:prSet custT="1"/>
      <dgm:spPr/>
      <dgm:t>
        <a:bodyPr/>
        <a:lstStyle/>
        <a:p>
          <a:r>
            <a:rPr lang="ru-RU" sz="1800" b="1" i="1" dirty="0" smtClean="0"/>
            <a:t>оптимальное сочетание индивидуальной работы с родителями и групповой</a:t>
          </a:r>
          <a:endParaRPr lang="ru-RU" sz="1800" b="1" i="1" dirty="0"/>
        </a:p>
      </dgm:t>
    </dgm:pt>
    <dgm:pt modelId="{7B69C0FA-65BA-46DC-956B-420728DC0DB7}" type="parTrans" cxnId="{6F557A1B-4991-469F-A059-0AAD397062E4}">
      <dgm:prSet/>
      <dgm:spPr/>
      <dgm:t>
        <a:bodyPr/>
        <a:lstStyle/>
        <a:p>
          <a:endParaRPr lang="ru-RU"/>
        </a:p>
      </dgm:t>
    </dgm:pt>
    <dgm:pt modelId="{59FEFED9-672A-488B-97B7-F0662610C588}" type="sibTrans" cxnId="{6F557A1B-4991-469F-A059-0AAD397062E4}">
      <dgm:prSet/>
      <dgm:spPr/>
      <dgm:t>
        <a:bodyPr/>
        <a:lstStyle/>
        <a:p>
          <a:endParaRPr lang="ru-RU"/>
        </a:p>
      </dgm:t>
    </dgm:pt>
    <dgm:pt modelId="{27B732BC-EFEE-4081-8751-72D515E8E7E7}" type="pres">
      <dgm:prSet presAssocID="{D6A46F36-FFF0-475A-A412-ABF7040F4F7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C83E58B-3022-47CD-9268-A76E3F76D07D}" type="pres">
      <dgm:prSet presAssocID="{032B47DE-FC85-4EDC-9A2A-D06FB74FE4FF}" presName="parentLin" presStyleCnt="0"/>
      <dgm:spPr/>
    </dgm:pt>
    <dgm:pt modelId="{CB27C874-1A57-4D0C-9765-A6C6C6AF911E}" type="pres">
      <dgm:prSet presAssocID="{032B47DE-FC85-4EDC-9A2A-D06FB74FE4FF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A0D7D5A6-39E2-435A-9B8C-2285E2C97552}" type="pres">
      <dgm:prSet presAssocID="{032B47DE-FC85-4EDC-9A2A-D06FB74FE4FF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F32D23-0049-4349-B85B-DBD60A570C1C}" type="pres">
      <dgm:prSet presAssocID="{032B47DE-FC85-4EDC-9A2A-D06FB74FE4FF}" presName="negativeSpace" presStyleCnt="0"/>
      <dgm:spPr/>
    </dgm:pt>
    <dgm:pt modelId="{F07C29AC-11C7-4912-AC13-FEB2D73365AB}" type="pres">
      <dgm:prSet presAssocID="{032B47DE-FC85-4EDC-9A2A-D06FB74FE4FF}" presName="childText" presStyleLbl="conFgAcc1" presStyleIdx="0" presStyleCnt="4">
        <dgm:presLayoutVars>
          <dgm:bulletEnabled val="1"/>
        </dgm:presLayoutVars>
      </dgm:prSet>
      <dgm:spPr/>
    </dgm:pt>
    <dgm:pt modelId="{8B91700A-DCA7-41F6-BA6C-14830773E99C}" type="pres">
      <dgm:prSet presAssocID="{ACB9BA7D-1D12-4B82-943B-7AEF0F01117E}" presName="spaceBetweenRectangles" presStyleCnt="0"/>
      <dgm:spPr/>
    </dgm:pt>
    <dgm:pt modelId="{203B0A26-2963-4080-B482-8601717FFB70}" type="pres">
      <dgm:prSet presAssocID="{A0FAC9FE-0967-44D7-9692-8E3039FCCD59}" presName="parentLin" presStyleCnt="0"/>
      <dgm:spPr/>
    </dgm:pt>
    <dgm:pt modelId="{EE9F4DF7-B8D6-439A-8AC1-2EA73E23B0E9}" type="pres">
      <dgm:prSet presAssocID="{A0FAC9FE-0967-44D7-9692-8E3039FCCD59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19BD3AB1-0837-47C7-B209-9A4E22E4B293}" type="pres">
      <dgm:prSet presAssocID="{A0FAC9FE-0967-44D7-9692-8E3039FCCD59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A1041F-5494-4C2E-B3BE-51A09DF44243}" type="pres">
      <dgm:prSet presAssocID="{A0FAC9FE-0967-44D7-9692-8E3039FCCD59}" presName="negativeSpace" presStyleCnt="0"/>
      <dgm:spPr/>
    </dgm:pt>
    <dgm:pt modelId="{1847799A-7CFB-4381-A9CC-AE743A57B3F5}" type="pres">
      <dgm:prSet presAssocID="{A0FAC9FE-0967-44D7-9692-8E3039FCCD59}" presName="childText" presStyleLbl="conFgAcc1" presStyleIdx="1" presStyleCnt="4">
        <dgm:presLayoutVars>
          <dgm:bulletEnabled val="1"/>
        </dgm:presLayoutVars>
      </dgm:prSet>
      <dgm:spPr/>
    </dgm:pt>
    <dgm:pt modelId="{3B88B0BC-F190-4FA3-8C23-0D60045B3CA0}" type="pres">
      <dgm:prSet presAssocID="{84AAE9A9-F5C0-46D7-BAE6-7174D1B2A93B}" presName="spaceBetweenRectangles" presStyleCnt="0"/>
      <dgm:spPr/>
    </dgm:pt>
    <dgm:pt modelId="{FA340D38-0EB2-485F-AD80-235679960DC5}" type="pres">
      <dgm:prSet presAssocID="{1A3315F4-ED78-45F6-9588-9D77E0561243}" presName="parentLin" presStyleCnt="0"/>
      <dgm:spPr/>
    </dgm:pt>
    <dgm:pt modelId="{5CA2D11A-93ED-4DB1-8ACC-EE193A91285C}" type="pres">
      <dgm:prSet presAssocID="{1A3315F4-ED78-45F6-9588-9D77E0561243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D59B6459-AC20-45D8-AD02-0E4E6B49E7D2}" type="pres">
      <dgm:prSet presAssocID="{1A3315F4-ED78-45F6-9588-9D77E0561243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A8B2B1-7E37-4A33-AB72-3398FB2D1F6E}" type="pres">
      <dgm:prSet presAssocID="{1A3315F4-ED78-45F6-9588-9D77E0561243}" presName="negativeSpace" presStyleCnt="0"/>
      <dgm:spPr/>
    </dgm:pt>
    <dgm:pt modelId="{2D5D4BFF-9862-4E5A-984A-76D6298EFA40}" type="pres">
      <dgm:prSet presAssocID="{1A3315F4-ED78-45F6-9588-9D77E0561243}" presName="childText" presStyleLbl="conFgAcc1" presStyleIdx="2" presStyleCnt="4">
        <dgm:presLayoutVars>
          <dgm:bulletEnabled val="1"/>
        </dgm:presLayoutVars>
      </dgm:prSet>
      <dgm:spPr/>
    </dgm:pt>
    <dgm:pt modelId="{68B891AB-07D3-4FEC-81FC-F6E0EA87A270}" type="pres">
      <dgm:prSet presAssocID="{B8CE1CB0-EBA2-4BDD-8100-8DA20D4BAFC1}" presName="spaceBetweenRectangles" presStyleCnt="0"/>
      <dgm:spPr/>
    </dgm:pt>
    <dgm:pt modelId="{CEF4DC75-E3AB-4DA9-BEF1-EFE9674D4F23}" type="pres">
      <dgm:prSet presAssocID="{30188A11-339D-4437-8658-00AB4DD6CCFC}" presName="parentLin" presStyleCnt="0"/>
      <dgm:spPr/>
    </dgm:pt>
    <dgm:pt modelId="{AAE03B52-3082-44CD-BE88-D38E9EA281DF}" type="pres">
      <dgm:prSet presAssocID="{30188A11-339D-4437-8658-00AB4DD6CCFC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50EBCFEC-FFF7-40AF-B348-E1C8DC5A5936}" type="pres">
      <dgm:prSet presAssocID="{30188A11-339D-4437-8658-00AB4DD6CCFC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09FFF9-4E38-4BE7-86AD-3F3116AB0414}" type="pres">
      <dgm:prSet presAssocID="{30188A11-339D-4437-8658-00AB4DD6CCFC}" presName="negativeSpace" presStyleCnt="0"/>
      <dgm:spPr/>
    </dgm:pt>
    <dgm:pt modelId="{1C3A748C-507B-47EF-BBDA-1565C05A4F1D}" type="pres">
      <dgm:prSet presAssocID="{30188A11-339D-4437-8658-00AB4DD6CCFC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6F557A1B-4991-469F-A059-0AAD397062E4}" srcId="{D6A46F36-FFF0-475A-A412-ABF7040F4F76}" destId="{30188A11-339D-4437-8658-00AB4DD6CCFC}" srcOrd="3" destOrd="0" parTransId="{7B69C0FA-65BA-46DC-956B-420728DC0DB7}" sibTransId="{59FEFED9-672A-488B-97B7-F0662610C588}"/>
    <dgm:cxn modelId="{B3DEF151-C1D5-4841-9565-9532F4FF945F}" type="presOf" srcId="{30188A11-339D-4437-8658-00AB4DD6CCFC}" destId="{AAE03B52-3082-44CD-BE88-D38E9EA281DF}" srcOrd="0" destOrd="0" presId="urn:microsoft.com/office/officeart/2005/8/layout/list1"/>
    <dgm:cxn modelId="{28A18681-893A-4DB0-AB75-AD07D4494275}" type="presOf" srcId="{1A3315F4-ED78-45F6-9588-9D77E0561243}" destId="{D59B6459-AC20-45D8-AD02-0E4E6B49E7D2}" srcOrd="1" destOrd="0" presId="urn:microsoft.com/office/officeart/2005/8/layout/list1"/>
    <dgm:cxn modelId="{A70D64F0-8D50-4B35-8C82-0E18306ED896}" type="presOf" srcId="{032B47DE-FC85-4EDC-9A2A-D06FB74FE4FF}" destId="{A0D7D5A6-39E2-435A-9B8C-2285E2C97552}" srcOrd="1" destOrd="0" presId="urn:microsoft.com/office/officeart/2005/8/layout/list1"/>
    <dgm:cxn modelId="{992D4C05-D5B1-404C-A6DD-E4D0BCB913DD}" type="presOf" srcId="{D6A46F36-FFF0-475A-A412-ABF7040F4F76}" destId="{27B732BC-EFEE-4081-8751-72D515E8E7E7}" srcOrd="0" destOrd="0" presId="urn:microsoft.com/office/officeart/2005/8/layout/list1"/>
    <dgm:cxn modelId="{969A31FB-4ED7-45E8-A06A-22C4E6EF57EB}" srcId="{D6A46F36-FFF0-475A-A412-ABF7040F4F76}" destId="{032B47DE-FC85-4EDC-9A2A-D06FB74FE4FF}" srcOrd="0" destOrd="0" parTransId="{C4DCE649-D86C-4A9B-9E2C-DDBEA6415EAE}" sibTransId="{ACB9BA7D-1D12-4B82-943B-7AEF0F01117E}"/>
    <dgm:cxn modelId="{003D4296-D0AE-4B40-8BCF-71888804E107}" type="presOf" srcId="{1A3315F4-ED78-45F6-9588-9D77E0561243}" destId="{5CA2D11A-93ED-4DB1-8ACC-EE193A91285C}" srcOrd="0" destOrd="0" presId="urn:microsoft.com/office/officeart/2005/8/layout/list1"/>
    <dgm:cxn modelId="{B07BB548-3E1C-4807-A5C0-1632D85E1C42}" srcId="{D6A46F36-FFF0-475A-A412-ABF7040F4F76}" destId="{A0FAC9FE-0967-44D7-9692-8E3039FCCD59}" srcOrd="1" destOrd="0" parTransId="{FF40FF64-E2F2-4EA7-8303-3F7F1960372C}" sibTransId="{84AAE9A9-F5C0-46D7-BAE6-7174D1B2A93B}"/>
    <dgm:cxn modelId="{133C3034-AE6F-4075-AA0A-4EC97682E33A}" type="presOf" srcId="{A0FAC9FE-0967-44D7-9692-8E3039FCCD59}" destId="{EE9F4DF7-B8D6-439A-8AC1-2EA73E23B0E9}" srcOrd="0" destOrd="0" presId="urn:microsoft.com/office/officeart/2005/8/layout/list1"/>
    <dgm:cxn modelId="{533DE050-2E21-45ED-90C2-6C4767C6A709}" srcId="{D6A46F36-FFF0-475A-A412-ABF7040F4F76}" destId="{1A3315F4-ED78-45F6-9588-9D77E0561243}" srcOrd="2" destOrd="0" parTransId="{D0D820DE-D582-4BD2-B6EE-B47F89F90BFF}" sibTransId="{B8CE1CB0-EBA2-4BDD-8100-8DA20D4BAFC1}"/>
    <dgm:cxn modelId="{C28ED99D-B9C9-4877-BA8F-7810BB2CBE1C}" type="presOf" srcId="{30188A11-339D-4437-8658-00AB4DD6CCFC}" destId="{50EBCFEC-FFF7-40AF-B348-E1C8DC5A5936}" srcOrd="1" destOrd="0" presId="urn:microsoft.com/office/officeart/2005/8/layout/list1"/>
    <dgm:cxn modelId="{22530057-7093-472D-A4BE-810E1FC54CEE}" type="presOf" srcId="{032B47DE-FC85-4EDC-9A2A-D06FB74FE4FF}" destId="{CB27C874-1A57-4D0C-9765-A6C6C6AF911E}" srcOrd="0" destOrd="0" presId="urn:microsoft.com/office/officeart/2005/8/layout/list1"/>
    <dgm:cxn modelId="{CB227721-6484-4BE5-98A0-65330AA8C157}" type="presOf" srcId="{A0FAC9FE-0967-44D7-9692-8E3039FCCD59}" destId="{19BD3AB1-0837-47C7-B209-9A4E22E4B293}" srcOrd="1" destOrd="0" presId="urn:microsoft.com/office/officeart/2005/8/layout/list1"/>
    <dgm:cxn modelId="{63ED439A-771B-4E9A-B353-805703CFBA75}" type="presParOf" srcId="{27B732BC-EFEE-4081-8751-72D515E8E7E7}" destId="{DC83E58B-3022-47CD-9268-A76E3F76D07D}" srcOrd="0" destOrd="0" presId="urn:microsoft.com/office/officeart/2005/8/layout/list1"/>
    <dgm:cxn modelId="{7D8FA768-AD0F-4D00-8895-434A4B7FDCF5}" type="presParOf" srcId="{DC83E58B-3022-47CD-9268-A76E3F76D07D}" destId="{CB27C874-1A57-4D0C-9765-A6C6C6AF911E}" srcOrd="0" destOrd="0" presId="urn:microsoft.com/office/officeart/2005/8/layout/list1"/>
    <dgm:cxn modelId="{DB7AA47D-720E-4F14-8ECF-1733B7FC86E8}" type="presParOf" srcId="{DC83E58B-3022-47CD-9268-A76E3F76D07D}" destId="{A0D7D5A6-39E2-435A-9B8C-2285E2C97552}" srcOrd="1" destOrd="0" presId="urn:microsoft.com/office/officeart/2005/8/layout/list1"/>
    <dgm:cxn modelId="{339E0D58-BB50-4EAB-A2F3-BC3C192AC99F}" type="presParOf" srcId="{27B732BC-EFEE-4081-8751-72D515E8E7E7}" destId="{21F32D23-0049-4349-B85B-DBD60A570C1C}" srcOrd="1" destOrd="0" presId="urn:microsoft.com/office/officeart/2005/8/layout/list1"/>
    <dgm:cxn modelId="{7233F8A6-17B5-4F33-B0B5-7B919C7533F4}" type="presParOf" srcId="{27B732BC-EFEE-4081-8751-72D515E8E7E7}" destId="{F07C29AC-11C7-4912-AC13-FEB2D73365AB}" srcOrd="2" destOrd="0" presId="urn:microsoft.com/office/officeart/2005/8/layout/list1"/>
    <dgm:cxn modelId="{2B09810E-161E-442D-B7FF-61422B59329D}" type="presParOf" srcId="{27B732BC-EFEE-4081-8751-72D515E8E7E7}" destId="{8B91700A-DCA7-41F6-BA6C-14830773E99C}" srcOrd="3" destOrd="0" presId="urn:microsoft.com/office/officeart/2005/8/layout/list1"/>
    <dgm:cxn modelId="{260B5DC3-19DB-4413-B1E4-49AE292429B0}" type="presParOf" srcId="{27B732BC-EFEE-4081-8751-72D515E8E7E7}" destId="{203B0A26-2963-4080-B482-8601717FFB70}" srcOrd="4" destOrd="0" presId="urn:microsoft.com/office/officeart/2005/8/layout/list1"/>
    <dgm:cxn modelId="{AD202B0C-9D02-4D54-BAE5-33ACE9D03532}" type="presParOf" srcId="{203B0A26-2963-4080-B482-8601717FFB70}" destId="{EE9F4DF7-B8D6-439A-8AC1-2EA73E23B0E9}" srcOrd="0" destOrd="0" presId="urn:microsoft.com/office/officeart/2005/8/layout/list1"/>
    <dgm:cxn modelId="{B9E84FCA-7BD0-41F7-8EB8-51D0AAF66B0D}" type="presParOf" srcId="{203B0A26-2963-4080-B482-8601717FFB70}" destId="{19BD3AB1-0837-47C7-B209-9A4E22E4B293}" srcOrd="1" destOrd="0" presId="urn:microsoft.com/office/officeart/2005/8/layout/list1"/>
    <dgm:cxn modelId="{81F1EEC8-68D7-4558-8E53-DA5B3316D6D1}" type="presParOf" srcId="{27B732BC-EFEE-4081-8751-72D515E8E7E7}" destId="{73A1041F-5494-4C2E-B3BE-51A09DF44243}" srcOrd="5" destOrd="0" presId="urn:microsoft.com/office/officeart/2005/8/layout/list1"/>
    <dgm:cxn modelId="{C6F4A913-A9C4-40FD-BEE4-4AF3579A863A}" type="presParOf" srcId="{27B732BC-EFEE-4081-8751-72D515E8E7E7}" destId="{1847799A-7CFB-4381-A9CC-AE743A57B3F5}" srcOrd="6" destOrd="0" presId="urn:microsoft.com/office/officeart/2005/8/layout/list1"/>
    <dgm:cxn modelId="{4BBBCB5A-51C2-42EB-84E6-9961309DAA49}" type="presParOf" srcId="{27B732BC-EFEE-4081-8751-72D515E8E7E7}" destId="{3B88B0BC-F190-4FA3-8C23-0D60045B3CA0}" srcOrd="7" destOrd="0" presId="urn:microsoft.com/office/officeart/2005/8/layout/list1"/>
    <dgm:cxn modelId="{B2A923FC-4D03-4C47-A819-3E408A6810A1}" type="presParOf" srcId="{27B732BC-EFEE-4081-8751-72D515E8E7E7}" destId="{FA340D38-0EB2-485F-AD80-235679960DC5}" srcOrd="8" destOrd="0" presId="urn:microsoft.com/office/officeart/2005/8/layout/list1"/>
    <dgm:cxn modelId="{F0CEAD1E-D24C-4081-B981-40AB708550CB}" type="presParOf" srcId="{FA340D38-0EB2-485F-AD80-235679960DC5}" destId="{5CA2D11A-93ED-4DB1-8ACC-EE193A91285C}" srcOrd="0" destOrd="0" presId="urn:microsoft.com/office/officeart/2005/8/layout/list1"/>
    <dgm:cxn modelId="{9CD1F084-D435-4CE3-AC8A-8BCC82D36538}" type="presParOf" srcId="{FA340D38-0EB2-485F-AD80-235679960DC5}" destId="{D59B6459-AC20-45D8-AD02-0E4E6B49E7D2}" srcOrd="1" destOrd="0" presId="urn:microsoft.com/office/officeart/2005/8/layout/list1"/>
    <dgm:cxn modelId="{431EF690-374D-4A79-8A2E-091F58935213}" type="presParOf" srcId="{27B732BC-EFEE-4081-8751-72D515E8E7E7}" destId="{34A8B2B1-7E37-4A33-AB72-3398FB2D1F6E}" srcOrd="9" destOrd="0" presId="urn:microsoft.com/office/officeart/2005/8/layout/list1"/>
    <dgm:cxn modelId="{E3E7BBC8-4F13-49FD-ADA8-7950460773D3}" type="presParOf" srcId="{27B732BC-EFEE-4081-8751-72D515E8E7E7}" destId="{2D5D4BFF-9862-4E5A-984A-76D6298EFA40}" srcOrd="10" destOrd="0" presId="urn:microsoft.com/office/officeart/2005/8/layout/list1"/>
    <dgm:cxn modelId="{6EE6B81B-DCDA-4DA0-8B4E-E238A8A7A52F}" type="presParOf" srcId="{27B732BC-EFEE-4081-8751-72D515E8E7E7}" destId="{68B891AB-07D3-4FEC-81FC-F6E0EA87A270}" srcOrd="11" destOrd="0" presId="urn:microsoft.com/office/officeart/2005/8/layout/list1"/>
    <dgm:cxn modelId="{8F894067-A959-45A1-AC48-82719133A355}" type="presParOf" srcId="{27B732BC-EFEE-4081-8751-72D515E8E7E7}" destId="{CEF4DC75-E3AB-4DA9-BEF1-EFE9674D4F23}" srcOrd="12" destOrd="0" presId="urn:microsoft.com/office/officeart/2005/8/layout/list1"/>
    <dgm:cxn modelId="{000ECCBD-09EF-47D9-B376-43E48E54E132}" type="presParOf" srcId="{CEF4DC75-E3AB-4DA9-BEF1-EFE9674D4F23}" destId="{AAE03B52-3082-44CD-BE88-D38E9EA281DF}" srcOrd="0" destOrd="0" presId="urn:microsoft.com/office/officeart/2005/8/layout/list1"/>
    <dgm:cxn modelId="{DCC30DCD-5E36-4039-89B8-4BBF149428A5}" type="presParOf" srcId="{CEF4DC75-E3AB-4DA9-BEF1-EFE9674D4F23}" destId="{50EBCFEC-FFF7-40AF-B348-E1C8DC5A5936}" srcOrd="1" destOrd="0" presId="urn:microsoft.com/office/officeart/2005/8/layout/list1"/>
    <dgm:cxn modelId="{B0F11360-5963-4ACE-B1F1-5FC23490EE3B}" type="presParOf" srcId="{27B732BC-EFEE-4081-8751-72D515E8E7E7}" destId="{4209FFF9-4E38-4BE7-86AD-3F3116AB0414}" srcOrd="13" destOrd="0" presId="urn:microsoft.com/office/officeart/2005/8/layout/list1"/>
    <dgm:cxn modelId="{40A50342-9C5C-4DBA-9EE9-4A219014BC5A}" type="presParOf" srcId="{27B732BC-EFEE-4081-8751-72D515E8E7E7}" destId="{1C3A748C-507B-47EF-BBDA-1565C05A4F1D}" srcOrd="14" destOrd="0" presId="urn:microsoft.com/office/officeart/2005/8/layout/list1"/>
  </dgm:cxnLst>
  <dgm:bg>
    <a:gradFill flip="none" rotWithShape="1">
      <a:gsLst>
        <a:gs pos="0">
          <a:srgbClr val="66CCFF"/>
        </a:gs>
        <a:gs pos="80000">
          <a:srgbClr val="FF6699"/>
        </a:gs>
        <a:gs pos="74000">
          <a:srgbClr val="00B0F0"/>
        </a:gs>
      </a:gsLst>
      <a:path path="shape">
        <a:fillToRect l="50000" t="50000" r="50000" b="50000"/>
      </a:path>
      <a:tileRect/>
    </a:gradFill>
  </dgm:bg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6A46F36-FFF0-475A-A412-ABF7040F4F76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32B47DE-FC85-4EDC-9A2A-D06FB74FE4FF}">
      <dgm:prSet phldrT="[Текст]" custT="1"/>
      <dgm:spPr/>
      <dgm:t>
        <a:bodyPr/>
        <a:lstStyle/>
        <a:p>
          <a:r>
            <a:rPr lang="ru-RU" sz="1800" b="1" i="1" dirty="0" smtClean="0"/>
            <a:t>рост объема информации</a:t>
          </a:r>
          <a:endParaRPr lang="ru-RU" sz="1800" b="1" i="1" dirty="0"/>
        </a:p>
      </dgm:t>
    </dgm:pt>
    <dgm:pt modelId="{C4DCE649-D86C-4A9B-9E2C-DDBEA6415EAE}" type="parTrans" cxnId="{969A31FB-4ED7-45E8-A06A-22C4E6EF57EB}">
      <dgm:prSet/>
      <dgm:spPr/>
      <dgm:t>
        <a:bodyPr/>
        <a:lstStyle/>
        <a:p>
          <a:endParaRPr lang="ru-RU"/>
        </a:p>
      </dgm:t>
    </dgm:pt>
    <dgm:pt modelId="{ACB9BA7D-1D12-4B82-943B-7AEF0F01117E}" type="sibTrans" cxnId="{969A31FB-4ED7-45E8-A06A-22C4E6EF57EB}">
      <dgm:prSet/>
      <dgm:spPr/>
      <dgm:t>
        <a:bodyPr/>
        <a:lstStyle/>
        <a:p>
          <a:endParaRPr lang="ru-RU"/>
        </a:p>
      </dgm:t>
    </dgm:pt>
    <dgm:pt modelId="{A0FAC9FE-0967-44D7-9692-8E3039FCCD59}">
      <dgm:prSet phldrT="[Текст]" custT="1"/>
      <dgm:spPr/>
      <dgm:t>
        <a:bodyPr/>
        <a:lstStyle/>
        <a:p>
          <a:r>
            <a:rPr lang="ru-RU" sz="1800" b="1" i="1" dirty="0" smtClean="0"/>
            <a:t>оперативное получение информации родителями</a:t>
          </a:r>
          <a:endParaRPr lang="ru-RU" sz="1800" b="1" i="1" dirty="0"/>
        </a:p>
      </dgm:t>
    </dgm:pt>
    <dgm:pt modelId="{FF40FF64-E2F2-4EA7-8303-3F7F1960372C}" type="parTrans" cxnId="{B07BB548-3E1C-4807-A5C0-1632D85E1C42}">
      <dgm:prSet/>
      <dgm:spPr/>
      <dgm:t>
        <a:bodyPr/>
        <a:lstStyle/>
        <a:p>
          <a:endParaRPr lang="ru-RU"/>
        </a:p>
      </dgm:t>
    </dgm:pt>
    <dgm:pt modelId="{84AAE9A9-F5C0-46D7-BAE6-7174D1B2A93B}" type="sibTrans" cxnId="{B07BB548-3E1C-4807-A5C0-1632D85E1C42}">
      <dgm:prSet/>
      <dgm:spPr/>
      <dgm:t>
        <a:bodyPr/>
        <a:lstStyle/>
        <a:p>
          <a:endParaRPr lang="ru-RU"/>
        </a:p>
      </dgm:t>
    </dgm:pt>
    <dgm:pt modelId="{1A3315F4-ED78-45F6-9588-9D77E0561243}">
      <dgm:prSet phldrT="[Текст]" custT="1"/>
      <dgm:spPr/>
      <dgm:t>
        <a:bodyPr/>
        <a:lstStyle/>
        <a:p>
          <a:r>
            <a:rPr lang="ru-RU" sz="1800" b="1" i="1" dirty="0" smtClean="0"/>
            <a:t>обеспечение диалога воспитателя и родителей группы</a:t>
          </a:r>
          <a:endParaRPr lang="ru-RU" sz="1800" b="1" i="1" dirty="0"/>
        </a:p>
      </dgm:t>
    </dgm:pt>
    <dgm:pt modelId="{D0D820DE-D582-4BD2-B6EE-B47F89F90BFF}" type="parTrans" cxnId="{533DE050-2E21-45ED-90C2-6C4767C6A709}">
      <dgm:prSet/>
      <dgm:spPr/>
      <dgm:t>
        <a:bodyPr/>
        <a:lstStyle/>
        <a:p>
          <a:endParaRPr lang="ru-RU"/>
        </a:p>
      </dgm:t>
    </dgm:pt>
    <dgm:pt modelId="{B8CE1CB0-EBA2-4BDD-8100-8DA20D4BAFC1}" type="sibTrans" cxnId="{533DE050-2E21-45ED-90C2-6C4767C6A709}">
      <dgm:prSet/>
      <dgm:spPr/>
      <dgm:t>
        <a:bodyPr/>
        <a:lstStyle/>
        <a:p>
          <a:endParaRPr lang="ru-RU"/>
        </a:p>
      </dgm:t>
    </dgm:pt>
    <dgm:pt modelId="{30188A11-339D-4437-8658-00AB4DD6CCFC}">
      <dgm:prSet custT="1"/>
      <dgm:spPr/>
      <dgm:t>
        <a:bodyPr/>
        <a:lstStyle/>
        <a:p>
          <a:r>
            <a:rPr lang="ru-RU" sz="1800" b="1" i="1" dirty="0" smtClean="0"/>
            <a:t>оптимизация взаимодействия педагога с семьей</a:t>
          </a:r>
          <a:endParaRPr lang="ru-RU" sz="1800" b="1" i="1" dirty="0"/>
        </a:p>
      </dgm:t>
    </dgm:pt>
    <dgm:pt modelId="{7B69C0FA-65BA-46DC-956B-420728DC0DB7}" type="parTrans" cxnId="{6F557A1B-4991-469F-A059-0AAD397062E4}">
      <dgm:prSet/>
      <dgm:spPr/>
      <dgm:t>
        <a:bodyPr/>
        <a:lstStyle/>
        <a:p>
          <a:endParaRPr lang="ru-RU"/>
        </a:p>
      </dgm:t>
    </dgm:pt>
    <dgm:pt modelId="{59FEFED9-672A-488B-97B7-F0662610C588}" type="sibTrans" cxnId="{6F557A1B-4991-469F-A059-0AAD397062E4}">
      <dgm:prSet/>
      <dgm:spPr/>
      <dgm:t>
        <a:bodyPr/>
        <a:lstStyle/>
        <a:p>
          <a:endParaRPr lang="ru-RU"/>
        </a:p>
      </dgm:t>
    </dgm:pt>
    <dgm:pt modelId="{27B732BC-EFEE-4081-8751-72D515E8E7E7}" type="pres">
      <dgm:prSet presAssocID="{D6A46F36-FFF0-475A-A412-ABF7040F4F7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C83E58B-3022-47CD-9268-A76E3F76D07D}" type="pres">
      <dgm:prSet presAssocID="{032B47DE-FC85-4EDC-9A2A-D06FB74FE4FF}" presName="parentLin" presStyleCnt="0"/>
      <dgm:spPr/>
    </dgm:pt>
    <dgm:pt modelId="{CB27C874-1A57-4D0C-9765-A6C6C6AF911E}" type="pres">
      <dgm:prSet presAssocID="{032B47DE-FC85-4EDC-9A2A-D06FB74FE4FF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A0D7D5A6-39E2-435A-9B8C-2285E2C97552}" type="pres">
      <dgm:prSet presAssocID="{032B47DE-FC85-4EDC-9A2A-D06FB74FE4FF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F32D23-0049-4349-B85B-DBD60A570C1C}" type="pres">
      <dgm:prSet presAssocID="{032B47DE-FC85-4EDC-9A2A-D06FB74FE4FF}" presName="negativeSpace" presStyleCnt="0"/>
      <dgm:spPr/>
    </dgm:pt>
    <dgm:pt modelId="{F07C29AC-11C7-4912-AC13-FEB2D73365AB}" type="pres">
      <dgm:prSet presAssocID="{032B47DE-FC85-4EDC-9A2A-D06FB74FE4FF}" presName="childText" presStyleLbl="conFgAcc1" presStyleIdx="0" presStyleCnt="4">
        <dgm:presLayoutVars>
          <dgm:bulletEnabled val="1"/>
        </dgm:presLayoutVars>
      </dgm:prSet>
      <dgm:spPr/>
    </dgm:pt>
    <dgm:pt modelId="{8B91700A-DCA7-41F6-BA6C-14830773E99C}" type="pres">
      <dgm:prSet presAssocID="{ACB9BA7D-1D12-4B82-943B-7AEF0F01117E}" presName="spaceBetweenRectangles" presStyleCnt="0"/>
      <dgm:spPr/>
    </dgm:pt>
    <dgm:pt modelId="{203B0A26-2963-4080-B482-8601717FFB70}" type="pres">
      <dgm:prSet presAssocID="{A0FAC9FE-0967-44D7-9692-8E3039FCCD59}" presName="parentLin" presStyleCnt="0"/>
      <dgm:spPr/>
    </dgm:pt>
    <dgm:pt modelId="{EE9F4DF7-B8D6-439A-8AC1-2EA73E23B0E9}" type="pres">
      <dgm:prSet presAssocID="{A0FAC9FE-0967-44D7-9692-8E3039FCCD59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19BD3AB1-0837-47C7-B209-9A4E22E4B293}" type="pres">
      <dgm:prSet presAssocID="{A0FAC9FE-0967-44D7-9692-8E3039FCCD59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A1041F-5494-4C2E-B3BE-51A09DF44243}" type="pres">
      <dgm:prSet presAssocID="{A0FAC9FE-0967-44D7-9692-8E3039FCCD59}" presName="negativeSpace" presStyleCnt="0"/>
      <dgm:spPr/>
    </dgm:pt>
    <dgm:pt modelId="{1847799A-7CFB-4381-A9CC-AE743A57B3F5}" type="pres">
      <dgm:prSet presAssocID="{A0FAC9FE-0967-44D7-9692-8E3039FCCD59}" presName="childText" presStyleLbl="conFgAcc1" presStyleIdx="1" presStyleCnt="4">
        <dgm:presLayoutVars>
          <dgm:bulletEnabled val="1"/>
        </dgm:presLayoutVars>
      </dgm:prSet>
      <dgm:spPr/>
    </dgm:pt>
    <dgm:pt modelId="{3B88B0BC-F190-4FA3-8C23-0D60045B3CA0}" type="pres">
      <dgm:prSet presAssocID="{84AAE9A9-F5C0-46D7-BAE6-7174D1B2A93B}" presName="spaceBetweenRectangles" presStyleCnt="0"/>
      <dgm:spPr/>
    </dgm:pt>
    <dgm:pt modelId="{FA340D38-0EB2-485F-AD80-235679960DC5}" type="pres">
      <dgm:prSet presAssocID="{1A3315F4-ED78-45F6-9588-9D77E0561243}" presName="parentLin" presStyleCnt="0"/>
      <dgm:spPr/>
    </dgm:pt>
    <dgm:pt modelId="{5CA2D11A-93ED-4DB1-8ACC-EE193A91285C}" type="pres">
      <dgm:prSet presAssocID="{1A3315F4-ED78-45F6-9588-9D77E0561243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D59B6459-AC20-45D8-AD02-0E4E6B49E7D2}" type="pres">
      <dgm:prSet presAssocID="{1A3315F4-ED78-45F6-9588-9D77E0561243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A8B2B1-7E37-4A33-AB72-3398FB2D1F6E}" type="pres">
      <dgm:prSet presAssocID="{1A3315F4-ED78-45F6-9588-9D77E0561243}" presName="negativeSpace" presStyleCnt="0"/>
      <dgm:spPr/>
    </dgm:pt>
    <dgm:pt modelId="{2D5D4BFF-9862-4E5A-984A-76D6298EFA40}" type="pres">
      <dgm:prSet presAssocID="{1A3315F4-ED78-45F6-9588-9D77E0561243}" presName="childText" presStyleLbl="conFgAcc1" presStyleIdx="2" presStyleCnt="4">
        <dgm:presLayoutVars>
          <dgm:bulletEnabled val="1"/>
        </dgm:presLayoutVars>
      </dgm:prSet>
      <dgm:spPr/>
    </dgm:pt>
    <dgm:pt modelId="{68B891AB-07D3-4FEC-81FC-F6E0EA87A270}" type="pres">
      <dgm:prSet presAssocID="{B8CE1CB0-EBA2-4BDD-8100-8DA20D4BAFC1}" presName="spaceBetweenRectangles" presStyleCnt="0"/>
      <dgm:spPr/>
    </dgm:pt>
    <dgm:pt modelId="{CEF4DC75-E3AB-4DA9-BEF1-EFE9674D4F23}" type="pres">
      <dgm:prSet presAssocID="{30188A11-339D-4437-8658-00AB4DD6CCFC}" presName="parentLin" presStyleCnt="0"/>
      <dgm:spPr/>
    </dgm:pt>
    <dgm:pt modelId="{AAE03B52-3082-44CD-BE88-D38E9EA281DF}" type="pres">
      <dgm:prSet presAssocID="{30188A11-339D-4437-8658-00AB4DD6CCFC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50EBCFEC-FFF7-40AF-B348-E1C8DC5A5936}" type="pres">
      <dgm:prSet presAssocID="{30188A11-339D-4437-8658-00AB4DD6CCFC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09FFF9-4E38-4BE7-86AD-3F3116AB0414}" type="pres">
      <dgm:prSet presAssocID="{30188A11-339D-4437-8658-00AB4DD6CCFC}" presName="negativeSpace" presStyleCnt="0"/>
      <dgm:spPr/>
    </dgm:pt>
    <dgm:pt modelId="{1C3A748C-507B-47EF-BBDA-1565C05A4F1D}" type="pres">
      <dgm:prSet presAssocID="{30188A11-339D-4437-8658-00AB4DD6CCFC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F026C305-1652-4D93-96A0-3F7BC57A7B5E}" type="presOf" srcId="{30188A11-339D-4437-8658-00AB4DD6CCFC}" destId="{AAE03B52-3082-44CD-BE88-D38E9EA281DF}" srcOrd="0" destOrd="0" presId="urn:microsoft.com/office/officeart/2005/8/layout/list1"/>
    <dgm:cxn modelId="{6F557A1B-4991-469F-A059-0AAD397062E4}" srcId="{D6A46F36-FFF0-475A-A412-ABF7040F4F76}" destId="{30188A11-339D-4437-8658-00AB4DD6CCFC}" srcOrd="3" destOrd="0" parTransId="{7B69C0FA-65BA-46DC-956B-420728DC0DB7}" sibTransId="{59FEFED9-672A-488B-97B7-F0662610C588}"/>
    <dgm:cxn modelId="{0847AEDB-690F-44F0-BDC8-77A76C720B5B}" type="presOf" srcId="{032B47DE-FC85-4EDC-9A2A-D06FB74FE4FF}" destId="{A0D7D5A6-39E2-435A-9B8C-2285E2C97552}" srcOrd="1" destOrd="0" presId="urn:microsoft.com/office/officeart/2005/8/layout/list1"/>
    <dgm:cxn modelId="{E54AEB78-50EF-4AB7-87CF-81ECA6D0FCC1}" type="presOf" srcId="{1A3315F4-ED78-45F6-9588-9D77E0561243}" destId="{5CA2D11A-93ED-4DB1-8ACC-EE193A91285C}" srcOrd="0" destOrd="0" presId="urn:microsoft.com/office/officeart/2005/8/layout/list1"/>
    <dgm:cxn modelId="{9383374D-9FEA-41AD-9327-983EC02CEA5A}" type="presOf" srcId="{1A3315F4-ED78-45F6-9588-9D77E0561243}" destId="{D59B6459-AC20-45D8-AD02-0E4E6B49E7D2}" srcOrd="1" destOrd="0" presId="urn:microsoft.com/office/officeart/2005/8/layout/list1"/>
    <dgm:cxn modelId="{969A31FB-4ED7-45E8-A06A-22C4E6EF57EB}" srcId="{D6A46F36-FFF0-475A-A412-ABF7040F4F76}" destId="{032B47DE-FC85-4EDC-9A2A-D06FB74FE4FF}" srcOrd="0" destOrd="0" parTransId="{C4DCE649-D86C-4A9B-9E2C-DDBEA6415EAE}" sibTransId="{ACB9BA7D-1D12-4B82-943B-7AEF0F01117E}"/>
    <dgm:cxn modelId="{D67F07D8-5F0C-4865-8756-0DD202664828}" type="presOf" srcId="{A0FAC9FE-0967-44D7-9692-8E3039FCCD59}" destId="{19BD3AB1-0837-47C7-B209-9A4E22E4B293}" srcOrd="1" destOrd="0" presId="urn:microsoft.com/office/officeart/2005/8/layout/list1"/>
    <dgm:cxn modelId="{B07BB548-3E1C-4807-A5C0-1632D85E1C42}" srcId="{D6A46F36-FFF0-475A-A412-ABF7040F4F76}" destId="{A0FAC9FE-0967-44D7-9692-8E3039FCCD59}" srcOrd="1" destOrd="0" parTransId="{FF40FF64-E2F2-4EA7-8303-3F7F1960372C}" sibTransId="{84AAE9A9-F5C0-46D7-BAE6-7174D1B2A93B}"/>
    <dgm:cxn modelId="{E077F71D-F9A3-4FE7-95FA-13D7E63843A7}" type="presOf" srcId="{A0FAC9FE-0967-44D7-9692-8E3039FCCD59}" destId="{EE9F4DF7-B8D6-439A-8AC1-2EA73E23B0E9}" srcOrd="0" destOrd="0" presId="urn:microsoft.com/office/officeart/2005/8/layout/list1"/>
    <dgm:cxn modelId="{8D675AB9-C1F4-4392-AF01-E00F0E42DA5B}" type="presOf" srcId="{032B47DE-FC85-4EDC-9A2A-D06FB74FE4FF}" destId="{CB27C874-1A57-4D0C-9765-A6C6C6AF911E}" srcOrd="0" destOrd="0" presId="urn:microsoft.com/office/officeart/2005/8/layout/list1"/>
    <dgm:cxn modelId="{533DE050-2E21-45ED-90C2-6C4767C6A709}" srcId="{D6A46F36-FFF0-475A-A412-ABF7040F4F76}" destId="{1A3315F4-ED78-45F6-9588-9D77E0561243}" srcOrd="2" destOrd="0" parTransId="{D0D820DE-D582-4BD2-B6EE-B47F89F90BFF}" sibTransId="{B8CE1CB0-EBA2-4BDD-8100-8DA20D4BAFC1}"/>
    <dgm:cxn modelId="{2F6E6590-42AF-4C16-B136-97FCEA9E9600}" type="presOf" srcId="{D6A46F36-FFF0-475A-A412-ABF7040F4F76}" destId="{27B732BC-EFEE-4081-8751-72D515E8E7E7}" srcOrd="0" destOrd="0" presId="urn:microsoft.com/office/officeart/2005/8/layout/list1"/>
    <dgm:cxn modelId="{D3AA1212-15DF-45FA-BB75-A4D837E681A2}" type="presOf" srcId="{30188A11-339D-4437-8658-00AB4DD6CCFC}" destId="{50EBCFEC-FFF7-40AF-B348-E1C8DC5A5936}" srcOrd="1" destOrd="0" presId="urn:microsoft.com/office/officeart/2005/8/layout/list1"/>
    <dgm:cxn modelId="{E18CAF3F-53F2-424C-B5CF-8CE59C858B3E}" type="presParOf" srcId="{27B732BC-EFEE-4081-8751-72D515E8E7E7}" destId="{DC83E58B-3022-47CD-9268-A76E3F76D07D}" srcOrd="0" destOrd="0" presId="urn:microsoft.com/office/officeart/2005/8/layout/list1"/>
    <dgm:cxn modelId="{BB969CBB-27E5-48C1-9AE0-57F8B284F96D}" type="presParOf" srcId="{DC83E58B-3022-47CD-9268-A76E3F76D07D}" destId="{CB27C874-1A57-4D0C-9765-A6C6C6AF911E}" srcOrd="0" destOrd="0" presId="urn:microsoft.com/office/officeart/2005/8/layout/list1"/>
    <dgm:cxn modelId="{B650B02F-D1EB-4E11-B4AD-8CF38AE7CF27}" type="presParOf" srcId="{DC83E58B-3022-47CD-9268-A76E3F76D07D}" destId="{A0D7D5A6-39E2-435A-9B8C-2285E2C97552}" srcOrd="1" destOrd="0" presId="urn:microsoft.com/office/officeart/2005/8/layout/list1"/>
    <dgm:cxn modelId="{06699878-A97E-4295-8247-D9954DBFB070}" type="presParOf" srcId="{27B732BC-EFEE-4081-8751-72D515E8E7E7}" destId="{21F32D23-0049-4349-B85B-DBD60A570C1C}" srcOrd="1" destOrd="0" presId="urn:microsoft.com/office/officeart/2005/8/layout/list1"/>
    <dgm:cxn modelId="{620DA5B6-6DCE-4DD6-9596-EBAAB5562159}" type="presParOf" srcId="{27B732BC-EFEE-4081-8751-72D515E8E7E7}" destId="{F07C29AC-11C7-4912-AC13-FEB2D73365AB}" srcOrd="2" destOrd="0" presId="urn:microsoft.com/office/officeart/2005/8/layout/list1"/>
    <dgm:cxn modelId="{2E856A7B-1D09-45D9-9CF1-9FF2EB0B1B38}" type="presParOf" srcId="{27B732BC-EFEE-4081-8751-72D515E8E7E7}" destId="{8B91700A-DCA7-41F6-BA6C-14830773E99C}" srcOrd="3" destOrd="0" presId="urn:microsoft.com/office/officeart/2005/8/layout/list1"/>
    <dgm:cxn modelId="{A545B6A7-2EDC-4CD1-8046-2A9AB42AAE07}" type="presParOf" srcId="{27B732BC-EFEE-4081-8751-72D515E8E7E7}" destId="{203B0A26-2963-4080-B482-8601717FFB70}" srcOrd="4" destOrd="0" presId="urn:microsoft.com/office/officeart/2005/8/layout/list1"/>
    <dgm:cxn modelId="{693AAA29-327C-4E40-ADF8-D615C4682091}" type="presParOf" srcId="{203B0A26-2963-4080-B482-8601717FFB70}" destId="{EE9F4DF7-B8D6-439A-8AC1-2EA73E23B0E9}" srcOrd="0" destOrd="0" presId="urn:microsoft.com/office/officeart/2005/8/layout/list1"/>
    <dgm:cxn modelId="{AED822E1-2FC5-4F39-90D0-C9DA7FE5F513}" type="presParOf" srcId="{203B0A26-2963-4080-B482-8601717FFB70}" destId="{19BD3AB1-0837-47C7-B209-9A4E22E4B293}" srcOrd="1" destOrd="0" presId="urn:microsoft.com/office/officeart/2005/8/layout/list1"/>
    <dgm:cxn modelId="{A376685A-874D-47D7-B425-3720754FC7A6}" type="presParOf" srcId="{27B732BC-EFEE-4081-8751-72D515E8E7E7}" destId="{73A1041F-5494-4C2E-B3BE-51A09DF44243}" srcOrd="5" destOrd="0" presId="urn:microsoft.com/office/officeart/2005/8/layout/list1"/>
    <dgm:cxn modelId="{FCB0FD07-AE5A-4B13-ACA8-7938C4D787E7}" type="presParOf" srcId="{27B732BC-EFEE-4081-8751-72D515E8E7E7}" destId="{1847799A-7CFB-4381-A9CC-AE743A57B3F5}" srcOrd="6" destOrd="0" presId="urn:microsoft.com/office/officeart/2005/8/layout/list1"/>
    <dgm:cxn modelId="{142729DC-90C9-4E01-B290-DB2A04AD4BED}" type="presParOf" srcId="{27B732BC-EFEE-4081-8751-72D515E8E7E7}" destId="{3B88B0BC-F190-4FA3-8C23-0D60045B3CA0}" srcOrd="7" destOrd="0" presId="urn:microsoft.com/office/officeart/2005/8/layout/list1"/>
    <dgm:cxn modelId="{9CC3935C-9383-401D-9E8C-2CAAE8B5AA2C}" type="presParOf" srcId="{27B732BC-EFEE-4081-8751-72D515E8E7E7}" destId="{FA340D38-0EB2-485F-AD80-235679960DC5}" srcOrd="8" destOrd="0" presId="urn:microsoft.com/office/officeart/2005/8/layout/list1"/>
    <dgm:cxn modelId="{D1DA94D5-E047-49FF-ABDB-2EA9839132FC}" type="presParOf" srcId="{FA340D38-0EB2-485F-AD80-235679960DC5}" destId="{5CA2D11A-93ED-4DB1-8ACC-EE193A91285C}" srcOrd="0" destOrd="0" presId="urn:microsoft.com/office/officeart/2005/8/layout/list1"/>
    <dgm:cxn modelId="{567F543D-210D-4AED-86D4-087065FCE611}" type="presParOf" srcId="{FA340D38-0EB2-485F-AD80-235679960DC5}" destId="{D59B6459-AC20-45D8-AD02-0E4E6B49E7D2}" srcOrd="1" destOrd="0" presId="urn:microsoft.com/office/officeart/2005/8/layout/list1"/>
    <dgm:cxn modelId="{F6F195F2-3171-4570-B10C-5F65C3DF6ADA}" type="presParOf" srcId="{27B732BC-EFEE-4081-8751-72D515E8E7E7}" destId="{34A8B2B1-7E37-4A33-AB72-3398FB2D1F6E}" srcOrd="9" destOrd="0" presId="urn:microsoft.com/office/officeart/2005/8/layout/list1"/>
    <dgm:cxn modelId="{C472BC1D-C7FD-4508-8C20-35B6FA6DAF51}" type="presParOf" srcId="{27B732BC-EFEE-4081-8751-72D515E8E7E7}" destId="{2D5D4BFF-9862-4E5A-984A-76D6298EFA40}" srcOrd="10" destOrd="0" presId="urn:microsoft.com/office/officeart/2005/8/layout/list1"/>
    <dgm:cxn modelId="{B6A632C4-62E2-4F38-9071-FE66264F8E86}" type="presParOf" srcId="{27B732BC-EFEE-4081-8751-72D515E8E7E7}" destId="{68B891AB-07D3-4FEC-81FC-F6E0EA87A270}" srcOrd="11" destOrd="0" presId="urn:microsoft.com/office/officeart/2005/8/layout/list1"/>
    <dgm:cxn modelId="{333D27A6-1905-4B79-BD3A-9D35AAE45366}" type="presParOf" srcId="{27B732BC-EFEE-4081-8751-72D515E8E7E7}" destId="{CEF4DC75-E3AB-4DA9-BEF1-EFE9674D4F23}" srcOrd="12" destOrd="0" presId="urn:microsoft.com/office/officeart/2005/8/layout/list1"/>
    <dgm:cxn modelId="{2653CDEA-36F2-479F-B0DF-605595F7F6FC}" type="presParOf" srcId="{CEF4DC75-E3AB-4DA9-BEF1-EFE9674D4F23}" destId="{AAE03B52-3082-44CD-BE88-D38E9EA281DF}" srcOrd="0" destOrd="0" presId="urn:microsoft.com/office/officeart/2005/8/layout/list1"/>
    <dgm:cxn modelId="{1394E81B-D14D-4DA3-AB1F-061ECE532EE2}" type="presParOf" srcId="{CEF4DC75-E3AB-4DA9-BEF1-EFE9674D4F23}" destId="{50EBCFEC-FFF7-40AF-B348-E1C8DC5A5936}" srcOrd="1" destOrd="0" presId="urn:microsoft.com/office/officeart/2005/8/layout/list1"/>
    <dgm:cxn modelId="{5325E769-C0B8-4ABC-AA43-182DC870EABA}" type="presParOf" srcId="{27B732BC-EFEE-4081-8751-72D515E8E7E7}" destId="{4209FFF9-4E38-4BE7-86AD-3F3116AB0414}" srcOrd="13" destOrd="0" presId="urn:microsoft.com/office/officeart/2005/8/layout/list1"/>
    <dgm:cxn modelId="{4311742E-EE08-4317-8DB8-A24BAE581025}" type="presParOf" srcId="{27B732BC-EFEE-4081-8751-72D515E8E7E7}" destId="{1C3A748C-507B-47EF-BBDA-1565C05A4F1D}" srcOrd="14" destOrd="0" presId="urn:microsoft.com/office/officeart/2005/8/layout/list1"/>
  </dgm:cxnLst>
  <dgm:bg>
    <a:gradFill flip="none" rotWithShape="1">
      <a:gsLst>
        <a:gs pos="0">
          <a:srgbClr val="66CCFF"/>
        </a:gs>
        <a:gs pos="80000">
          <a:srgbClr val="FF6699"/>
        </a:gs>
        <a:gs pos="74000">
          <a:srgbClr val="00B0F0"/>
        </a:gs>
      </a:gsLst>
      <a:path path="shape">
        <a:fillToRect l="50000" t="50000" r="50000" b="50000"/>
      </a:path>
      <a:tileRect/>
    </a:gradFill>
  </dgm:bg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6BCC9D4-9BCA-4911-854E-67F929E2FFD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1217D2B-7E25-4A20-AC0C-63A1E07628FF}">
      <dgm:prSet custT="1"/>
      <dgm:spPr>
        <a:gradFill flip="none" rotWithShape="1">
          <a:gsLst>
            <a:gs pos="0">
              <a:srgbClr val="66CCFF">
                <a:alpha val="99000"/>
              </a:srgbClr>
            </a:gs>
            <a:gs pos="17000">
              <a:srgbClr val="FF6699">
                <a:alpha val="99000"/>
              </a:srgbClr>
            </a:gs>
            <a:gs pos="74000">
              <a:srgbClr val="66CCFF"/>
            </a:gs>
          </a:gsLst>
          <a:path path="circle">
            <a:fillToRect l="100000" t="100000"/>
          </a:path>
          <a:tileRect r="-100000" b="-100000"/>
        </a:gradFill>
      </dgm:spPr>
      <dgm:t>
        <a:bodyPr/>
        <a:lstStyle/>
        <a:p>
          <a:pPr rtl="0"/>
          <a:r>
            <a:rPr lang="ru-RU" sz="2200" b="0" i="1" dirty="0" smtClean="0">
              <a:solidFill>
                <a:schemeClr val="tx1"/>
              </a:solidFill>
            </a:rPr>
            <a:t>Социальная сеть – это множество агентов, которые могут вступать во взаимодействие друг с другом и связи, между которыми являются социальными, т.е. дружба, симпатия, совместная работа или обмен информацией </a:t>
          </a:r>
          <a:endParaRPr lang="ru-RU" sz="2200" b="0" i="1" dirty="0">
            <a:solidFill>
              <a:schemeClr val="tx1"/>
            </a:solidFill>
          </a:endParaRPr>
        </a:p>
      </dgm:t>
    </dgm:pt>
    <dgm:pt modelId="{146C9F4F-0C5E-4446-9791-0556BE77DA43}" type="parTrans" cxnId="{7ADF3E25-4C93-409F-8856-3B4AF5BCE46A}">
      <dgm:prSet/>
      <dgm:spPr/>
      <dgm:t>
        <a:bodyPr/>
        <a:lstStyle/>
        <a:p>
          <a:endParaRPr lang="ru-RU"/>
        </a:p>
      </dgm:t>
    </dgm:pt>
    <dgm:pt modelId="{26D714EC-0F85-45B3-A585-03923ED22B75}" type="sibTrans" cxnId="{7ADF3E25-4C93-409F-8856-3B4AF5BCE46A}">
      <dgm:prSet/>
      <dgm:spPr/>
      <dgm:t>
        <a:bodyPr/>
        <a:lstStyle/>
        <a:p>
          <a:endParaRPr lang="ru-RU"/>
        </a:p>
      </dgm:t>
    </dgm:pt>
    <dgm:pt modelId="{716AECE4-9F4C-4A2E-B23B-4C8B9C215046}" type="pres">
      <dgm:prSet presAssocID="{D6BCC9D4-9BCA-4911-854E-67F929E2FFD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165B9E1-F616-42CF-8C09-6E5E3DE63970}" type="pres">
      <dgm:prSet presAssocID="{41217D2B-7E25-4A20-AC0C-63A1E07628FF}" presName="parentText" presStyleLbl="node1" presStyleIdx="0" presStyleCnt="1" custLinFactNeighborY="1595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3F8A24D-4472-45DE-9CCC-EDBABC5FC73C}" type="presOf" srcId="{D6BCC9D4-9BCA-4911-854E-67F929E2FFDC}" destId="{716AECE4-9F4C-4A2E-B23B-4C8B9C215046}" srcOrd="0" destOrd="0" presId="urn:microsoft.com/office/officeart/2005/8/layout/vList2"/>
    <dgm:cxn modelId="{68A1364D-EA0C-4560-972A-6E8F108B80EA}" type="presOf" srcId="{41217D2B-7E25-4A20-AC0C-63A1E07628FF}" destId="{E165B9E1-F616-42CF-8C09-6E5E3DE63970}" srcOrd="0" destOrd="0" presId="urn:microsoft.com/office/officeart/2005/8/layout/vList2"/>
    <dgm:cxn modelId="{7ADF3E25-4C93-409F-8856-3B4AF5BCE46A}" srcId="{D6BCC9D4-9BCA-4911-854E-67F929E2FFDC}" destId="{41217D2B-7E25-4A20-AC0C-63A1E07628FF}" srcOrd="0" destOrd="0" parTransId="{146C9F4F-0C5E-4446-9791-0556BE77DA43}" sibTransId="{26D714EC-0F85-45B3-A585-03923ED22B75}"/>
    <dgm:cxn modelId="{C16D6D36-BF53-4C6B-B200-48E8258EED4F}" type="presParOf" srcId="{716AECE4-9F4C-4A2E-B23B-4C8B9C215046}" destId="{E165B9E1-F616-42CF-8C09-6E5E3DE63970}" srcOrd="0" destOrd="0" presId="urn:microsoft.com/office/officeart/2005/8/layout/vList2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B8B9B09-4CF7-4ECE-8F29-D5B32782DAB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CD64E92-3133-425B-8FEE-5FF26A9FA91E}">
      <dgm:prSet/>
      <dgm:spPr>
        <a:gradFill flip="none" rotWithShape="1">
          <a:gsLst>
            <a:gs pos="0">
              <a:srgbClr val="66CCFF">
                <a:alpha val="99000"/>
              </a:srgbClr>
            </a:gs>
            <a:gs pos="17000">
              <a:srgbClr val="FF6699">
                <a:alpha val="99000"/>
              </a:srgbClr>
            </a:gs>
            <a:gs pos="74000">
              <a:srgbClr val="66CCFF"/>
            </a:gs>
          </a:gsLst>
          <a:path path="rect">
            <a:fillToRect l="100000" t="100000"/>
          </a:path>
          <a:tileRect r="-100000" b="-100000"/>
        </a:gradFill>
      </dgm:spPr>
      <dgm:t>
        <a:bodyPr/>
        <a:lstStyle/>
        <a:p>
          <a:pPr rtl="0"/>
          <a:r>
            <a:rPr lang="ru-RU" i="1" dirty="0" smtClean="0">
              <a:solidFill>
                <a:schemeClr val="tx1"/>
              </a:solidFill>
            </a:rPr>
            <a:t>После того, как сетевое общение приобретет стабильный и целенаправленный характер, появится четкая обратная связь, педагог совместно с родителями может усложнять формы взаимодействия: виртуальные родительские собрания, </a:t>
          </a:r>
          <a:r>
            <a:rPr lang="ru-RU" i="1" dirty="0" err="1" smtClean="0">
              <a:solidFill>
                <a:schemeClr val="tx1"/>
              </a:solidFill>
            </a:rPr>
            <a:t>онлайн</a:t>
          </a:r>
          <a:r>
            <a:rPr lang="ru-RU" i="1" dirty="0" smtClean="0">
              <a:solidFill>
                <a:schemeClr val="tx1"/>
              </a:solidFill>
            </a:rPr>
            <a:t> – консультации, </a:t>
          </a:r>
          <a:r>
            <a:rPr lang="ru-RU" i="1" dirty="0" err="1" smtClean="0">
              <a:solidFill>
                <a:schemeClr val="tx1"/>
              </a:solidFill>
            </a:rPr>
            <a:t>онлайн</a:t>
          </a:r>
          <a:r>
            <a:rPr lang="ru-RU" i="1" dirty="0" smtClean="0">
              <a:solidFill>
                <a:schemeClr val="tx1"/>
              </a:solidFill>
            </a:rPr>
            <a:t> – анкетирование, </a:t>
          </a:r>
          <a:r>
            <a:rPr lang="ru-RU" i="1" dirty="0" err="1" smtClean="0">
              <a:solidFill>
                <a:schemeClr val="tx1"/>
              </a:solidFill>
            </a:rPr>
            <a:t>скайп</a:t>
          </a:r>
          <a:r>
            <a:rPr lang="ru-RU" i="1" dirty="0" smtClean="0">
              <a:solidFill>
                <a:schemeClr val="tx1"/>
              </a:solidFill>
            </a:rPr>
            <a:t> – конференции и другое.</a:t>
          </a:r>
          <a:endParaRPr lang="ru-RU" i="1" dirty="0">
            <a:solidFill>
              <a:schemeClr val="tx1"/>
            </a:solidFill>
          </a:endParaRPr>
        </a:p>
      </dgm:t>
    </dgm:pt>
    <dgm:pt modelId="{E93AC9E6-C1CA-4F08-B60E-BE9FBB0305E9}" type="parTrans" cxnId="{0C70DA22-9A2B-454A-ADB8-C5D398011ADD}">
      <dgm:prSet/>
      <dgm:spPr/>
      <dgm:t>
        <a:bodyPr/>
        <a:lstStyle/>
        <a:p>
          <a:endParaRPr lang="ru-RU"/>
        </a:p>
      </dgm:t>
    </dgm:pt>
    <dgm:pt modelId="{CF12024C-41BB-4CEE-B607-5909540391B6}" type="sibTrans" cxnId="{0C70DA22-9A2B-454A-ADB8-C5D398011ADD}">
      <dgm:prSet/>
      <dgm:spPr/>
      <dgm:t>
        <a:bodyPr/>
        <a:lstStyle/>
        <a:p>
          <a:endParaRPr lang="ru-RU"/>
        </a:p>
      </dgm:t>
    </dgm:pt>
    <dgm:pt modelId="{D7D9C2A1-894F-4A91-8AA5-1ACE88A0E8F9}" type="pres">
      <dgm:prSet presAssocID="{0B8B9B09-4CF7-4ECE-8F29-D5B32782DAB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3AFB2D7-A4BD-4A21-B91C-6AB620276BCF}" type="pres">
      <dgm:prSet presAssocID="{4CD64E92-3133-425B-8FEE-5FF26A9FA91E}" presName="parentText" presStyleLbl="node1" presStyleIdx="0" presStyleCnt="1" custLinFactNeighborY="-2419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C70DA22-9A2B-454A-ADB8-C5D398011ADD}" srcId="{0B8B9B09-4CF7-4ECE-8F29-D5B32782DAB4}" destId="{4CD64E92-3133-425B-8FEE-5FF26A9FA91E}" srcOrd="0" destOrd="0" parTransId="{E93AC9E6-C1CA-4F08-B60E-BE9FBB0305E9}" sibTransId="{CF12024C-41BB-4CEE-B607-5909540391B6}"/>
    <dgm:cxn modelId="{B947F72E-AD1E-4525-8A88-A177E692125C}" type="presOf" srcId="{0B8B9B09-4CF7-4ECE-8F29-D5B32782DAB4}" destId="{D7D9C2A1-894F-4A91-8AA5-1ACE88A0E8F9}" srcOrd="0" destOrd="0" presId="urn:microsoft.com/office/officeart/2005/8/layout/vList2"/>
    <dgm:cxn modelId="{C4C13573-42DF-4B4C-B95A-1ECBCBD075EE}" type="presOf" srcId="{4CD64E92-3133-425B-8FEE-5FF26A9FA91E}" destId="{03AFB2D7-A4BD-4A21-B91C-6AB620276BCF}" srcOrd="0" destOrd="0" presId="urn:microsoft.com/office/officeart/2005/8/layout/vList2"/>
    <dgm:cxn modelId="{09BEE7A1-5171-4E36-B45F-07818E884CBB}" type="presParOf" srcId="{D7D9C2A1-894F-4A91-8AA5-1ACE88A0E8F9}" destId="{03AFB2D7-A4BD-4A21-B91C-6AB620276BCF}" srcOrd="0" destOrd="0" presId="urn:microsoft.com/office/officeart/2005/8/layout/vList2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E5C354E-542C-4F18-A11B-270144E207C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5FE567A-26E6-4E81-850D-EF667D7984C9}">
      <dgm:prSet/>
      <dgm:spPr>
        <a:gradFill flip="none" rotWithShape="1">
          <a:gsLst>
            <a:gs pos="1000">
              <a:srgbClr val="66CCFF">
                <a:alpha val="99000"/>
              </a:srgbClr>
            </a:gs>
            <a:gs pos="42000">
              <a:srgbClr val="FF6699">
                <a:alpha val="71000"/>
              </a:srgbClr>
            </a:gs>
            <a:gs pos="74000">
              <a:srgbClr val="66CCFF"/>
            </a:gs>
          </a:gsLst>
          <a:path path="shape">
            <a:fillToRect l="50000" t="50000" r="50000" b="50000"/>
          </a:path>
          <a:tileRect/>
        </a:gradFill>
      </dgm:spPr>
      <dgm:t>
        <a:bodyPr/>
        <a:lstStyle/>
        <a:p>
          <a:pPr rtl="0"/>
          <a:r>
            <a:rPr lang="ru-RU" i="1" dirty="0" smtClean="0">
              <a:solidFill>
                <a:schemeClr val="tx1"/>
              </a:solidFill>
            </a:rPr>
            <a:t>Данные формы взаимодействия родителей и педагога укрепят непосредственное общение сторон, выведут его на качественно новый уровень. Именно поэтому организация сетевого взаимодействия с родителями является одной из интересных и неформальных форм работы, которая на практике показывает положительный результат и вызывает в последнее время заслуженный интерес и у педагогов и у родителей.</a:t>
          </a:r>
          <a:endParaRPr lang="ru-RU" i="1" dirty="0">
            <a:solidFill>
              <a:schemeClr val="tx1"/>
            </a:solidFill>
          </a:endParaRPr>
        </a:p>
      </dgm:t>
    </dgm:pt>
    <dgm:pt modelId="{C1276B4F-4DA9-4111-9ACB-8DFAF194FD14}" type="parTrans" cxnId="{7C9AD5E3-30A4-45B4-9F10-A4C775314CC0}">
      <dgm:prSet/>
      <dgm:spPr/>
      <dgm:t>
        <a:bodyPr/>
        <a:lstStyle/>
        <a:p>
          <a:endParaRPr lang="ru-RU"/>
        </a:p>
      </dgm:t>
    </dgm:pt>
    <dgm:pt modelId="{00E07937-1242-4E87-B98D-A918193324D3}" type="sibTrans" cxnId="{7C9AD5E3-30A4-45B4-9F10-A4C775314CC0}">
      <dgm:prSet/>
      <dgm:spPr/>
      <dgm:t>
        <a:bodyPr/>
        <a:lstStyle/>
        <a:p>
          <a:endParaRPr lang="ru-RU"/>
        </a:p>
      </dgm:t>
    </dgm:pt>
    <dgm:pt modelId="{0EE35592-E298-451F-B565-5772CFB5BEA5}" type="pres">
      <dgm:prSet presAssocID="{3E5C354E-542C-4F18-A11B-270144E207C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16A7199-18FF-4519-9FA4-6FEBF6E8D475}" type="pres">
      <dgm:prSet presAssocID="{A5FE567A-26E6-4E81-850D-EF667D7984C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9DBA50B-E9FA-4A33-B21A-72756A541F02}" type="presOf" srcId="{A5FE567A-26E6-4E81-850D-EF667D7984C9}" destId="{316A7199-18FF-4519-9FA4-6FEBF6E8D475}" srcOrd="0" destOrd="0" presId="urn:microsoft.com/office/officeart/2005/8/layout/vList2"/>
    <dgm:cxn modelId="{7C9AD5E3-30A4-45B4-9F10-A4C775314CC0}" srcId="{3E5C354E-542C-4F18-A11B-270144E207CC}" destId="{A5FE567A-26E6-4E81-850D-EF667D7984C9}" srcOrd="0" destOrd="0" parTransId="{C1276B4F-4DA9-4111-9ACB-8DFAF194FD14}" sibTransId="{00E07937-1242-4E87-B98D-A918193324D3}"/>
    <dgm:cxn modelId="{32C78B26-2101-42C7-84AB-9E9973EFC2DA}" type="presOf" srcId="{3E5C354E-542C-4F18-A11B-270144E207CC}" destId="{0EE35592-E298-451F-B565-5772CFB5BEA5}" srcOrd="0" destOrd="0" presId="urn:microsoft.com/office/officeart/2005/8/layout/vList2"/>
    <dgm:cxn modelId="{FCB04130-D9D0-4119-AC74-6CF875961C6C}" type="presParOf" srcId="{0EE35592-E298-451F-B565-5772CFB5BEA5}" destId="{316A7199-18FF-4519-9FA4-6FEBF6E8D475}" srcOrd="0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27.07.2019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27.07.2019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27.07.2019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heel spokes="8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5.xml"/><Relationship Id="rId3" Type="http://schemas.openxmlformats.org/officeDocument/2006/relationships/diagramLayout" Target="../diagrams/layout4.xml"/><Relationship Id="rId7" Type="http://schemas.openxmlformats.org/officeDocument/2006/relationships/diagramLayout" Target="../diagrams/layout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5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Relationship Id="rId9" Type="http://schemas.openxmlformats.org/officeDocument/2006/relationships/diagramColors" Target="../diagrams/colors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8.xml"/><Relationship Id="rId3" Type="http://schemas.openxmlformats.org/officeDocument/2006/relationships/diagramLayout" Target="../diagrams/layout7.xml"/><Relationship Id="rId7" Type="http://schemas.openxmlformats.org/officeDocument/2006/relationships/diagramLayout" Target="../diagrams/layout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8.xml"/><Relationship Id="rId5" Type="http://schemas.openxmlformats.org/officeDocument/2006/relationships/diagramColors" Target="../diagrams/colors7.xml"/><Relationship Id="rId10" Type="http://schemas.openxmlformats.org/officeDocument/2006/relationships/image" Target="../media/image5.jpeg"/><Relationship Id="rId4" Type="http://schemas.openxmlformats.org/officeDocument/2006/relationships/diagramQuickStyle" Target="../diagrams/quickStyle7.xml"/><Relationship Id="rId9" Type="http://schemas.openxmlformats.org/officeDocument/2006/relationships/diagramColors" Target="../diagrams/colors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0.xml"/><Relationship Id="rId3" Type="http://schemas.openxmlformats.org/officeDocument/2006/relationships/diagramLayout" Target="../diagrams/layout9.xml"/><Relationship Id="rId7" Type="http://schemas.openxmlformats.org/officeDocument/2006/relationships/diagramLayout" Target="../diagrams/layout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10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Relationship Id="rId9" Type="http://schemas.openxmlformats.org/officeDocument/2006/relationships/diagramColors" Target="../diagrams/colors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609380" y="857232"/>
            <a:ext cx="7534620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normalizeH="0" baseline="0" noProof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n-lt"/>
                <a:ea typeface="+mj-ea"/>
                <a:cs typeface="+mj-cs"/>
              </a:rPr>
              <a:t>Современное информационное</a:t>
            </a:r>
            <a:r>
              <a:rPr kumimoji="0" lang="ru-RU" sz="4000" b="1" i="0" u="none" strike="noStrike" kern="1200" normalizeH="0" noProof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n-lt"/>
                <a:ea typeface="+mj-ea"/>
                <a:cs typeface="+mj-cs"/>
              </a:rPr>
              <a:t> пространство ДОУ: взаимодействие ДОУ и семьи посредством сети Интернет</a:t>
            </a:r>
            <a:endParaRPr kumimoji="0" lang="ru-RU" sz="4000" b="1" i="0" u="none" strike="noStrike" kern="1200" normalizeH="0" baseline="0" noProof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4788024" y="5013176"/>
            <a:ext cx="4124325" cy="1512887"/>
          </a:xfrm>
          <a:prstGeom prst="roundRect">
            <a:avLst>
              <a:gd name="adj" fmla="val 1782"/>
            </a:avLst>
          </a:prstGeom>
          <a:noFill/>
        </p:spPr>
        <p:txBody>
          <a:bodyPr>
            <a:noAutofit/>
          </a:bodyPr>
          <a:lstStyle/>
          <a:p>
            <a:pPr algn="r">
              <a:spcBef>
                <a:spcPts val="0"/>
              </a:spcBef>
              <a:buNone/>
            </a:pP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Воспитатель группы 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№2 «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Солнышко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»:</a:t>
            </a:r>
            <a:endParaRPr lang="ru-RU" sz="2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  <a:buNone/>
            </a:pP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Овчинникова А. Ю.</a:t>
            </a:r>
          </a:p>
          <a:p>
            <a:pPr>
              <a:spcBef>
                <a:spcPts val="0"/>
              </a:spcBef>
            </a:pP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1428728" y="214290"/>
          <a:ext cx="7358114" cy="4857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4.bp.blogspot.com/-40gUxzV6IW0/WFgggYcrBNI/AAAAAAAAd3U/t39eldm7DH8vRKHXy4_u9CZzUZaCDRqwQCLcB/s1600/momm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2071678"/>
            <a:ext cx="3714776" cy="3094873"/>
          </a:xfrm>
          <a:prstGeom prst="ellipse">
            <a:avLst/>
          </a:prstGeom>
          <a:ln w="63500" cap="rnd">
            <a:solidFill>
              <a:srgbClr val="FF66CC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graphicFrame>
        <p:nvGraphicFramePr>
          <p:cNvPr id="5" name="Схема 4"/>
          <p:cNvGraphicFramePr/>
          <p:nvPr/>
        </p:nvGraphicFramePr>
        <p:xfrm>
          <a:off x="1785918" y="500042"/>
          <a:ext cx="5929354" cy="15001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28" name="Picture 4" descr="https://www.np-sol.com/static/img/bez2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000628" y="3357562"/>
            <a:ext cx="3643298" cy="3096804"/>
          </a:xfrm>
          <a:prstGeom prst="ellipse">
            <a:avLst/>
          </a:prstGeom>
          <a:ln w="63500" cap="rnd">
            <a:solidFill>
              <a:srgbClr val="FF66CC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571472" y="357166"/>
          <a:ext cx="8143932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2214546" y="0"/>
          <a:ext cx="4714908" cy="7857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Схема 2"/>
          <p:cNvGraphicFramePr/>
          <p:nvPr/>
        </p:nvGraphicFramePr>
        <p:xfrm>
          <a:off x="714348" y="1000108"/>
          <a:ext cx="7786742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928662" y="500042"/>
          <a:ext cx="7786742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1000100" y="428604"/>
          <a:ext cx="7500990" cy="1343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/>
        </p:nvGraphicFramePr>
        <p:xfrm>
          <a:off x="928662" y="2000240"/>
          <a:ext cx="7643866" cy="24400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pic>
        <p:nvPicPr>
          <p:cNvPr id="6" name="Picture 2" descr="http://www.svetmayaka.ru/media/ckeditor/2016/11/16/2_r57rr9k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071802" y="4214794"/>
            <a:ext cx="4470546" cy="264320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857224" y="1714488"/>
          <a:ext cx="8001056" cy="3929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/>
        </p:nvGraphicFramePr>
        <p:xfrm>
          <a:off x="2143108" y="214290"/>
          <a:ext cx="4857784" cy="1428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218</Words>
  <Application>Microsoft Office PowerPoint</Application>
  <PresentationFormat>Экран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anastasya</cp:lastModifiedBy>
  <cp:revision>13</cp:revision>
  <dcterms:created xsi:type="dcterms:W3CDTF">2013-08-25T13:41:46Z</dcterms:created>
  <dcterms:modified xsi:type="dcterms:W3CDTF">2019-07-27T18:10:53Z</dcterms:modified>
</cp:coreProperties>
</file>