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70" r:id="rId6"/>
    <p:sldId id="264" r:id="rId7"/>
    <p:sldId id="265" r:id="rId8"/>
    <p:sldId id="271" r:id="rId9"/>
    <p:sldId id="272" r:id="rId10"/>
    <p:sldId id="273" r:id="rId11"/>
    <p:sldId id="268" r:id="rId12"/>
    <p:sldId id="269" r:id="rId13"/>
    <p:sldId id="274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FF"/>
    <a:srgbClr val="FF6699"/>
    <a:srgbClr val="FF3300"/>
    <a:srgbClr val="FF0066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4E6FD-16BA-434B-99ED-E94727C62B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86F11A-D051-4FA9-9B01-BF46748EAC5C}">
      <dgm:prSet custT="1"/>
      <dgm:sp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rgbClr val="00B0F0"/>
            </a:gs>
            <a:gs pos="100000">
              <a:srgbClr val="FF3399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ctr" rtl="0"/>
          <a:endParaRPr lang="ru-RU" sz="3600" b="1" i="1" dirty="0" smtClean="0"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3600" b="1" i="1" dirty="0" smtClean="0">
              <a:latin typeface="Times New Roman" pitchFamily="18" charset="0"/>
              <a:cs typeface="Times New Roman" pitchFamily="18" charset="0"/>
            </a:rPr>
            <a:t>Мотив выбора темы:</a:t>
          </a:r>
          <a:br>
            <a:rPr lang="ru-RU" sz="3600" b="1" i="1" dirty="0" smtClean="0">
              <a:latin typeface="Times New Roman" pitchFamily="18" charset="0"/>
              <a:cs typeface="Times New Roman" pitchFamily="18" charset="0"/>
            </a:rPr>
          </a:br>
          <a:endParaRPr lang="ru-RU" sz="3600" b="1" i="1" dirty="0">
            <a:latin typeface="Times New Roman" pitchFamily="18" charset="0"/>
            <a:cs typeface="Times New Roman" pitchFamily="18" charset="0"/>
          </a:endParaRPr>
        </a:p>
      </dgm:t>
    </dgm:pt>
    <dgm:pt modelId="{79DCA705-B630-4852-A448-E067181448C1}" type="parTrans" cxnId="{D72712F3-049B-4C78-BA44-217263EE41DB}">
      <dgm:prSet/>
      <dgm:spPr/>
      <dgm:t>
        <a:bodyPr/>
        <a:lstStyle/>
        <a:p>
          <a:pPr algn="ctr"/>
          <a:endParaRPr lang="ru-RU"/>
        </a:p>
      </dgm:t>
    </dgm:pt>
    <dgm:pt modelId="{ECB044F9-1B3F-4A60-A35D-D4CC3D569F91}" type="sibTrans" cxnId="{D72712F3-049B-4C78-BA44-217263EE41DB}">
      <dgm:prSet/>
      <dgm:spPr/>
      <dgm:t>
        <a:bodyPr/>
        <a:lstStyle/>
        <a:p>
          <a:pPr algn="ctr"/>
          <a:endParaRPr lang="ru-RU"/>
        </a:p>
      </dgm:t>
    </dgm:pt>
    <dgm:pt modelId="{D1BF4BD2-6FD5-4852-AAFC-6DCFD0CB2706}" type="pres">
      <dgm:prSet presAssocID="{37C4E6FD-16BA-434B-99ED-E94727C62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1FB5A-4412-42F5-B497-3D436B09DCA7}" type="pres">
      <dgm:prSet presAssocID="{0086F11A-D051-4FA9-9B01-BF46748EAC5C}" presName="parentText" presStyleLbl="node1" presStyleIdx="0" presStyleCnt="1" custScaleY="188055" custLinFactNeighborX="1205" custLinFactNeighborY="50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17CC6-8472-430F-B5D8-4FB4902E67D7}" type="presOf" srcId="{37C4E6FD-16BA-434B-99ED-E94727C62B04}" destId="{D1BF4BD2-6FD5-4852-AAFC-6DCFD0CB2706}" srcOrd="0" destOrd="0" presId="urn:microsoft.com/office/officeart/2005/8/layout/vList2"/>
    <dgm:cxn modelId="{51BA829C-4577-4ECE-AB5C-D65E0382FA1B}" type="presOf" srcId="{0086F11A-D051-4FA9-9B01-BF46748EAC5C}" destId="{21C1FB5A-4412-42F5-B497-3D436B09DCA7}" srcOrd="0" destOrd="0" presId="urn:microsoft.com/office/officeart/2005/8/layout/vList2"/>
    <dgm:cxn modelId="{D72712F3-049B-4C78-BA44-217263EE41DB}" srcId="{37C4E6FD-16BA-434B-99ED-E94727C62B04}" destId="{0086F11A-D051-4FA9-9B01-BF46748EAC5C}" srcOrd="0" destOrd="0" parTransId="{79DCA705-B630-4852-A448-E067181448C1}" sibTransId="{ECB044F9-1B3F-4A60-A35D-D4CC3D569F91}"/>
    <dgm:cxn modelId="{53DE37F2-3D64-491B-A8B4-91E2051F111C}" type="presParOf" srcId="{D1BF4BD2-6FD5-4852-AAFC-6DCFD0CB2706}" destId="{21C1FB5A-4412-42F5-B497-3D436B09DCA7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DA010E-B430-4818-ABDE-D439956994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74705-8CB4-4319-995E-A6C0EDED83E6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Приобрели новые знания и умения, ориентированные на развитие познавательных способностей;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CAAF3028-B378-496A-B62B-D325180444E2}" type="parTrans" cxnId="{1434F740-3928-499B-80AB-045A1179E8C4}">
      <dgm:prSet/>
      <dgm:spPr/>
      <dgm:t>
        <a:bodyPr/>
        <a:lstStyle/>
        <a:p>
          <a:endParaRPr lang="ru-RU"/>
        </a:p>
      </dgm:t>
    </dgm:pt>
    <dgm:pt modelId="{A3652D35-9BDB-4ABC-A3A7-7DE3ED469F1E}" type="sibTrans" cxnId="{1434F740-3928-499B-80AB-045A1179E8C4}">
      <dgm:prSet/>
      <dgm:spPr/>
      <dgm:t>
        <a:bodyPr/>
        <a:lstStyle/>
        <a:p>
          <a:endParaRPr lang="ru-RU"/>
        </a:p>
      </dgm:t>
    </dgm:pt>
    <dgm:pt modelId="{78BB3F9F-DA6B-4C7E-B582-3363F6377349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59000">
              <a:srgbClr val="FFFF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pPr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Научили проводить эксперимент для получения радуги;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9E9CD870-1AAB-40F6-9137-7ACBBDDD7AEF}" type="parTrans" cxnId="{4D579051-2BF8-44B0-92DD-742D591AF366}">
      <dgm:prSet/>
      <dgm:spPr/>
      <dgm:t>
        <a:bodyPr/>
        <a:lstStyle/>
        <a:p>
          <a:endParaRPr lang="ru-RU"/>
        </a:p>
      </dgm:t>
    </dgm:pt>
    <dgm:pt modelId="{3180C413-6E3A-4C80-9641-DFB9F2986517}" type="sibTrans" cxnId="{4D579051-2BF8-44B0-92DD-742D591AF366}">
      <dgm:prSet/>
      <dgm:spPr/>
      <dgm:t>
        <a:bodyPr/>
        <a:lstStyle/>
        <a:p>
          <a:endParaRPr lang="ru-RU"/>
        </a:p>
      </dgm:t>
    </dgm:pt>
    <dgm:pt modelId="{BC1959CC-3518-47D9-A01A-3FFC6924430C}">
      <dgm:prSet custT="1"/>
      <dgm:spPr>
        <a:gradFill flip="none" rotWithShape="1">
          <a:gsLst>
            <a:gs pos="92000">
              <a:srgbClr val="33CCFF"/>
            </a:gs>
            <a:gs pos="33000">
              <a:srgbClr val="FF6699"/>
            </a:gs>
            <a:gs pos="60000">
              <a:srgbClr val="FFFF0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ctr" rtl="0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Наглядно оформили результат своего исследования.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1684BE93-57EF-4AA5-A129-BFBCE30C38DF}" type="parTrans" cxnId="{3BD057A1-EEE3-4EC0-A7C7-FE3C6CFDD0E8}">
      <dgm:prSet/>
      <dgm:spPr/>
      <dgm:t>
        <a:bodyPr/>
        <a:lstStyle/>
        <a:p>
          <a:endParaRPr lang="ru-RU"/>
        </a:p>
      </dgm:t>
    </dgm:pt>
    <dgm:pt modelId="{91A867EC-163E-457A-9999-0B219972C654}" type="sibTrans" cxnId="{3BD057A1-EEE3-4EC0-A7C7-FE3C6CFDD0E8}">
      <dgm:prSet/>
      <dgm:spPr/>
      <dgm:t>
        <a:bodyPr/>
        <a:lstStyle/>
        <a:p>
          <a:endParaRPr lang="ru-RU"/>
        </a:p>
      </dgm:t>
    </dgm:pt>
    <dgm:pt modelId="{03C80027-C5A1-461F-B206-DC3459A6C32A}" type="pres">
      <dgm:prSet presAssocID="{6EDA010E-B430-4818-ABDE-D439956994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483DB-EE4C-48E4-8963-DB84D5AF34CB}" type="pres">
      <dgm:prSet presAssocID="{39C74705-8CB4-4319-995E-A6C0EDED83E6}" presName="circ1" presStyleLbl="vennNode1" presStyleIdx="0" presStyleCnt="3" custScaleX="147961"/>
      <dgm:spPr/>
      <dgm:t>
        <a:bodyPr/>
        <a:lstStyle/>
        <a:p>
          <a:endParaRPr lang="ru-RU"/>
        </a:p>
      </dgm:t>
    </dgm:pt>
    <dgm:pt modelId="{5107EB79-1BEA-4216-8466-308DA6A43703}" type="pres">
      <dgm:prSet presAssocID="{39C74705-8CB4-4319-995E-A6C0EDED83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F5E1D-C8E6-45E7-AFE8-64E0FA9878C4}" type="pres">
      <dgm:prSet presAssocID="{78BB3F9F-DA6B-4C7E-B582-3363F6377349}" presName="circ2" presStyleLbl="vennNode1" presStyleIdx="1" presStyleCnt="3" custScaleX="150888" custLinFactNeighborX="29788" custLinFactNeighborY="2878"/>
      <dgm:spPr/>
      <dgm:t>
        <a:bodyPr/>
        <a:lstStyle/>
        <a:p>
          <a:endParaRPr lang="ru-RU"/>
        </a:p>
      </dgm:t>
    </dgm:pt>
    <dgm:pt modelId="{C04AED7F-A240-4C12-BA6E-6D15D55245B8}" type="pres">
      <dgm:prSet presAssocID="{78BB3F9F-DA6B-4C7E-B582-3363F63773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6A01E-27EC-4115-AD6D-53C379DD09FE}" type="pres">
      <dgm:prSet presAssocID="{BC1959CC-3518-47D9-A01A-3FFC6924430C}" presName="circ3" presStyleLbl="vennNode1" presStyleIdx="2" presStyleCnt="3" custScaleX="149210" custLinFactNeighborX="-23104" custLinFactNeighborY="2878"/>
      <dgm:spPr/>
      <dgm:t>
        <a:bodyPr/>
        <a:lstStyle/>
        <a:p>
          <a:endParaRPr lang="ru-RU"/>
        </a:p>
      </dgm:t>
    </dgm:pt>
    <dgm:pt modelId="{365EBCF4-0FBA-4946-8C67-3DA8BCEE3151}" type="pres">
      <dgm:prSet presAssocID="{BC1959CC-3518-47D9-A01A-3FFC6924430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057A1-EEE3-4EC0-A7C7-FE3C6CFDD0E8}" srcId="{6EDA010E-B430-4818-ABDE-D439956994D4}" destId="{BC1959CC-3518-47D9-A01A-3FFC6924430C}" srcOrd="2" destOrd="0" parTransId="{1684BE93-57EF-4AA5-A129-BFBCE30C38DF}" sibTransId="{91A867EC-163E-457A-9999-0B219972C654}"/>
    <dgm:cxn modelId="{DF8652A6-30D3-41BD-ABA4-DCB16B60D086}" type="presOf" srcId="{78BB3F9F-DA6B-4C7E-B582-3363F6377349}" destId="{C04AED7F-A240-4C12-BA6E-6D15D55245B8}" srcOrd="1" destOrd="0" presId="urn:microsoft.com/office/officeart/2005/8/layout/venn1"/>
    <dgm:cxn modelId="{990E60AF-7DA7-4B85-A273-17B6581AE8B6}" type="presOf" srcId="{BC1959CC-3518-47D9-A01A-3FFC6924430C}" destId="{365EBCF4-0FBA-4946-8C67-3DA8BCEE3151}" srcOrd="1" destOrd="0" presId="urn:microsoft.com/office/officeart/2005/8/layout/venn1"/>
    <dgm:cxn modelId="{506AB464-75F3-46ED-8B84-C53B7B2AFBB6}" type="presOf" srcId="{39C74705-8CB4-4319-995E-A6C0EDED83E6}" destId="{3D6483DB-EE4C-48E4-8963-DB84D5AF34CB}" srcOrd="0" destOrd="0" presId="urn:microsoft.com/office/officeart/2005/8/layout/venn1"/>
    <dgm:cxn modelId="{CC7FB95B-F0CE-4DFB-B3FF-6A13E41C0AF2}" type="presOf" srcId="{78BB3F9F-DA6B-4C7E-B582-3363F6377349}" destId="{89CF5E1D-C8E6-45E7-AFE8-64E0FA9878C4}" srcOrd="0" destOrd="0" presId="urn:microsoft.com/office/officeart/2005/8/layout/venn1"/>
    <dgm:cxn modelId="{FE884F27-2870-4443-B30F-10ED81B802B9}" type="presOf" srcId="{BC1959CC-3518-47D9-A01A-3FFC6924430C}" destId="{ABB6A01E-27EC-4115-AD6D-53C379DD09FE}" srcOrd="0" destOrd="0" presId="urn:microsoft.com/office/officeart/2005/8/layout/venn1"/>
    <dgm:cxn modelId="{6E264F79-8B74-4034-AE53-DEA3168F0984}" type="presOf" srcId="{6EDA010E-B430-4818-ABDE-D439956994D4}" destId="{03C80027-C5A1-461F-B206-DC3459A6C32A}" srcOrd="0" destOrd="0" presId="urn:microsoft.com/office/officeart/2005/8/layout/venn1"/>
    <dgm:cxn modelId="{4D579051-2BF8-44B0-92DD-742D591AF366}" srcId="{6EDA010E-B430-4818-ABDE-D439956994D4}" destId="{78BB3F9F-DA6B-4C7E-B582-3363F6377349}" srcOrd="1" destOrd="0" parTransId="{9E9CD870-1AAB-40F6-9137-7ACBBDDD7AEF}" sibTransId="{3180C413-6E3A-4C80-9641-DFB9F2986517}"/>
    <dgm:cxn modelId="{1434F740-3928-499B-80AB-045A1179E8C4}" srcId="{6EDA010E-B430-4818-ABDE-D439956994D4}" destId="{39C74705-8CB4-4319-995E-A6C0EDED83E6}" srcOrd="0" destOrd="0" parTransId="{CAAF3028-B378-496A-B62B-D325180444E2}" sibTransId="{A3652D35-9BDB-4ABC-A3A7-7DE3ED469F1E}"/>
    <dgm:cxn modelId="{4C31284C-F4A3-47EB-873A-97EC88528DE4}" type="presOf" srcId="{39C74705-8CB4-4319-995E-A6C0EDED83E6}" destId="{5107EB79-1BEA-4216-8466-308DA6A43703}" srcOrd="1" destOrd="0" presId="urn:microsoft.com/office/officeart/2005/8/layout/venn1"/>
    <dgm:cxn modelId="{54462115-A88F-47F7-9F8B-687CEA4EB18F}" type="presParOf" srcId="{03C80027-C5A1-461F-B206-DC3459A6C32A}" destId="{3D6483DB-EE4C-48E4-8963-DB84D5AF34CB}" srcOrd="0" destOrd="0" presId="urn:microsoft.com/office/officeart/2005/8/layout/venn1"/>
    <dgm:cxn modelId="{6BAC5C0C-B9D5-4DBC-A47E-1DE6301AB19F}" type="presParOf" srcId="{03C80027-C5A1-461F-B206-DC3459A6C32A}" destId="{5107EB79-1BEA-4216-8466-308DA6A43703}" srcOrd="1" destOrd="0" presId="urn:microsoft.com/office/officeart/2005/8/layout/venn1"/>
    <dgm:cxn modelId="{29583C9C-950F-4EF9-B6B9-73CCFC9D9E5F}" type="presParOf" srcId="{03C80027-C5A1-461F-B206-DC3459A6C32A}" destId="{89CF5E1D-C8E6-45E7-AFE8-64E0FA9878C4}" srcOrd="2" destOrd="0" presId="urn:microsoft.com/office/officeart/2005/8/layout/venn1"/>
    <dgm:cxn modelId="{9EF352B2-C5CF-4C2B-A1FE-4B3B009FBF9B}" type="presParOf" srcId="{03C80027-C5A1-461F-B206-DC3459A6C32A}" destId="{C04AED7F-A240-4C12-BA6E-6D15D55245B8}" srcOrd="3" destOrd="0" presId="urn:microsoft.com/office/officeart/2005/8/layout/venn1"/>
    <dgm:cxn modelId="{BE253EB9-D686-4362-A832-ED6A4F676701}" type="presParOf" srcId="{03C80027-C5A1-461F-B206-DC3459A6C32A}" destId="{ABB6A01E-27EC-4115-AD6D-53C379DD09FE}" srcOrd="4" destOrd="0" presId="urn:microsoft.com/office/officeart/2005/8/layout/venn1"/>
    <dgm:cxn modelId="{DB30AF73-AB90-424D-BA35-69105E39738F}" type="presParOf" srcId="{03C80027-C5A1-461F-B206-DC3459A6C32A}" destId="{365EBCF4-0FBA-4946-8C67-3DA8BCEE3151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28C85-0F41-4EB7-88CC-B12870D7F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99A74-8FC2-4869-A200-0ECE8CD54E60}">
      <dgm:prSet/>
      <dgm:spPr>
        <a:gradFill flip="none" rotWithShape="1">
          <a:gsLst>
            <a:gs pos="47000">
              <a:schemeClr val="accent4">
                <a:lumMod val="60000"/>
                <a:lumOff val="40000"/>
              </a:schemeClr>
            </a:gs>
            <a:gs pos="50000">
              <a:srgbClr val="00B0F0"/>
            </a:gs>
            <a:gs pos="100000">
              <a:srgbClr val="FF3399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Узнать, как и почему появляется радуга?</a:t>
          </a:r>
        </a:p>
        <a:p>
          <a:pPr rtl="0"/>
          <a:r>
            <a: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Сможем мы сделать радугу в домашних условиях?</a:t>
          </a:r>
          <a:endParaRPr lang="ru-RU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F8B65D-035A-4198-9530-71A03A036A1A}" type="parTrans" cxnId="{0C2D7930-7046-46D2-B217-DE35EB46B7E4}">
      <dgm:prSet/>
      <dgm:spPr/>
      <dgm:t>
        <a:bodyPr/>
        <a:lstStyle/>
        <a:p>
          <a:endParaRPr lang="ru-RU"/>
        </a:p>
      </dgm:t>
    </dgm:pt>
    <dgm:pt modelId="{4481FE8B-0E66-4AC4-9B5E-71CD534A4938}" type="sibTrans" cxnId="{0C2D7930-7046-46D2-B217-DE35EB46B7E4}">
      <dgm:prSet/>
      <dgm:spPr/>
      <dgm:t>
        <a:bodyPr/>
        <a:lstStyle/>
        <a:p>
          <a:endParaRPr lang="ru-RU"/>
        </a:p>
      </dgm:t>
    </dgm:pt>
    <dgm:pt modelId="{8537B669-7D94-4719-8133-22BAD9DF9564}" type="pres">
      <dgm:prSet presAssocID="{B9F28C85-0F41-4EB7-88CC-B12870D7F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62EFA-6C48-4087-9A70-AB458B897FB6}" type="pres">
      <dgm:prSet presAssocID="{D4099A74-8FC2-4869-A200-0ECE8CD54E60}" presName="parentText" presStyleLbl="node1" presStyleIdx="0" presStyleCnt="1" custLinFactNeighborX="-1562" custLinFactNeighborY="171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E9324-590B-4AB0-8D1C-ADC62E1DF54B}" type="presOf" srcId="{B9F28C85-0F41-4EB7-88CC-B12870D7F051}" destId="{8537B669-7D94-4719-8133-22BAD9DF9564}" srcOrd="0" destOrd="0" presId="urn:microsoft.com/office/officeart/2005/8/layout/vList2"/>
    <dgm:cxn modelId="{0C2D7930-7046-46D2-B217-DE35EB46B7E4}" srcId="{B9F28C85-0F41-4EB7-88CC-B12870D7F051}" destId="{D4099A74-8FC2-4869-A200-0ECE8CD54E60}" srcOrd="0" destOrd="0" parTransId="{46F8B65D-035A-4198-9530-71A03A036A1A}" sibTransId="{4481FE8B-0E66-4AC4-9B5E-71CD534A4938}"/>
    <dgm:cxn modelId="{ACD25225-7F36-41C5-A897-1AD57E06F287}" type="presOf" srcId="{D4099A74-8FC2-4869-A200-0ECE8CD54E60}" destId="{D2B62EFA-6C48-4087-9A70-AB458B897FB6}" srcOrd="0" destOrd="0" presId="urn:microsoft.com/office/officeart/2005/8/layout/vList2"/>
    <dgm:cxn modelId="{EED91E69-6E63-498C-A6A0-3E4A354A67F3}" type="presParOf" srcId="{8537B669-7D94-4719-8133-22BAD9DF9564}" destId="{D2B62EFA-6C48-4087-9A70-AB458B897FB6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DB2D0-D419-49EC-870C-8F72C4B171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281DF-359E-4C6B-ADEE-56E00C08EFF8}">
      <dgm:prSet custT="1"/>
      <dgm:spPr>
        <a:gradFill flip="none" rotWithShape="1">
          <a:gsLst>
            <a:gs pos="33000">
              <a:srgbClr val="33CCFF"/>
            </a:gs>
            <a:gs pos="50000">
              <a:schemeClr val="accent5">
                <a:lumMod val="60000"/>
                <a:lumOff val="40000"/>
              </a:schemeClr>
            </a:gs>
            <a:gs pos="86000">
              <a:srgbClr val="FF3399"/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Значимость исследования: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8D858F-B566-428C-BCD3-81834D4BAF19}" type="parTrans" cxnId="{52D6D424-62AF-429A-8B3E-B97AB3DFA20B}">
      <dgm:prSet/>
      <dgm:spPr/>
      <dgm:t>
        <a:bodyPr/>
        <a:lstStyle/>
        <a:p>
          <a:endParaRPr lang="ru-RU"/>
        </a:p>
      </dgm:t>
    </dgm:pt>
    <dgm:pt modelId="{E857FA24-ED0F-4D54-A728-4FCDDB4CBF9F}" type="sibTrans" cxnId="{52D6D424-62AF-429A-8B3E-B97AB3DFA20B}">
      <dgm:prSet/>
      <dgm:spPr/>
      <dgm:t>
        <a:bodyPr/>
        <a:lstStyle/>
        <a:p>
          <a:endParaRPr lang="ru-RU"/>
        </a:p>
      </dgm:t>
    </dgm:pt>
    <dgm:pt modelId="{EB587565-0A62-4C56-BF66-FDFFE0012486}" type="pres">
      <dgm:prSet presAssocID="{2F2DB2D0-D419-49EC-870C-8F72C4B171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3AB2D9-4CF3-4232-A1C0-B7618C7EC3C6}" type="pres">
      <dgm:prSet presAssocID="{9BB281DF-359E-4C6B-ADEE-56E00C08EFF8}" presName="parentText" presStyleLbl="node1" presStyleIdx="0" presStyleCnt="1" custLinFactNeighborX="9184" custLinFactNeighborY="-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6D424-62AF-429A-8B3E-B97AB3DFA20B}" srcId="{2F2DB2D0-D419-49EC-870C-8F72C4B171B2}" destId="{9BB281DF-359E-4C6B-ADEE-56E00C08EFF8}" srcOrd="0" destOrd="0" parTransId="{888D858F-B566-428C-BCD3-81834D4BAF19}" sibTransId="{E857FA24-ED0F-4D54-A728-4FCDDB4CBF9F}"/>
    <dgm:cxn modelId="{EA154AD5-7FA7-4991-ACDE-F1570502C495}" type="presOf" srcId="{2F2DB2D0-D419-49EC-870C-8F72C4B171B2}" destId="{EB587565-0A62-4C56-BF66-FDFFE0012486}" srcOrd="0" destOrd="0" presId="urn:microsoft.com/office/officeart/2005/8/layout/vList2"/>
    <dgm:cxn modelId="{9DFBF6BB-A37C-4BCF-8DD5-B51EA55ED572}" type="presOf" srcId="{9BB281DF-359E-4C6B-ADEE-56E00C08EFF8}" destId="{1F3AB2D9-4CF3-4232-A1C0-B7618C7EC3C6}" srcOrd="0" destOrd="0" presId="urn:microsoft.com/office/officeart/2005/8/layout/vList2"/>
    <dgm:cxn modelId="{ACB279A2-5CF3-407C-ADA7-DC9D2470B3E0}" type="presParOf" srcId="{EB587565-0A62-4C56-BF66-FDFFE0012486}" destId="{1F3AB2D9-4CF3-4232-A1C0-B7618C7EC3C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18FAD-4087-4771-A1C4-31D804ED3D1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7FDFA9-704C-42EF-AF0F-BE69FCE370BA}">
      <dgm:prSet custT="1"/>
      <dgm:spPr>
        <a:gradFill flip="none" rotWithShape="1">
          <a:gsLst>
            <a:gs pos="89000">
              <a:srgbClr val="FFFF00"/>
            </a:gs>
            <a:gs pos="41000">
              <a:srgbClr val="FF6699"/>
            </a:gs>
            <a:gs pos="7300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Дать представление о радуге, причинах возникновения.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684FAB-151C-407A-ADFB-21E94D47E4C2}" type="parTrans" cxnId="{36B25DFF-B8B7-43B4-B3FF-F17F54D27FEE}">
      <dgm:prSet/>
      <dgm:spPr/>
      <dgm:t>
        <a:bodyPr/>
        <a:lstStyle/>
        <a:p>
          <a:endParaRPr lang="ru-RU"/>
        </a:p>
      </dgm:t>
    </dgm:pt>
    <dgm:pt modelId="{A9364FCE-8AD1-4E6B-BB11-DF8E1BCBF0B5}" type="sibTrans" cxnId="{36B25DFF-B8B7-43B4-B3FF-F17F54D27FEE}">
      <dgm:prSet/>
      <dgm:spPr/>
      <dgm:t>
        <a:bodyPr/>
        <a:lstStyle/>
        <a:p>
          <a:endParaRPr lang="ru-RU"/>
        </a:p>
      </dgm:t>
    </dgm:pt>
    <dgm:pt modelId="{1979AAC8-5C7C-4D4F-B103-5420DE0856E5}">
      <dgm:prSet custT="1"/>
      <dgm:spPr>
        <a:gradFill flip="none" rotWithShape="1">
          <a:gsLst>
            <a:gs pos="92000">
              <a:srgbClr val="FF6699"/>
            </a:gs>
            <a:gs pos="33000">
              <a:srgbClr val="FFFF00"/>
            </a:gs>
            <a:gs pos="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Развивать умения сравнивать, анализировать, делать выводы, расширять кругозор.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0A1341-0E69-47A3-B428-C7ADF8E39B0F}" type="parTrans" cxnId="{26D74B98-05F7-4B71-AD09-9EB05A6A2BD0}">
      <dgm:prSet/>
      <dgm:spPr/>
      <dgm:t>
        <a:bodyPr/>
        <a:lstStyle/>
        <a:p>
          <a:endParaRPr lang="ru-RU"/>
        </a:p>
      </dgm:t>
    </dgm:pt>
    <dgm:pt modelId="{A9CAB012-3772-4551-9AC9-EF242C79C1D9}" type="sibTrans" cxnId="{26D74B98-05F7-4B71-AD09-9EB05A6A2BD0}">
      <dgm:prSet/>
      <dgm:spPr/>
      <dgm:t>
        <a:bodyPr/>
        <a:lstStyle/>
        <a:p>
          <a:endParaRPr lang="ru-RU"/>
        </a:p>
      </dgm:t>
    </dgm:pt>
    <dgm:pt modelId="{ED007056-0833-43D2-A474-4F8C0021E059}">
      <dgm:prSet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Приобщать </a:t>
          </a:r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«чтению» энциклопедий, знакомству с новыми явлениями, факторами.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1420FC-4B5B-4ED2-B311-C2C0785AECDB}" type="parTrans" cxnId="{8E7C58C1-CB33-4A0C-9678-9BC0B6D765AE}">
      <dgm:prSet/>
      <dgm:spPr/>
      <dgm:t>
        <a:bodyPr/>
        <a:lstStyle/>
        <a:p>
          <a:endParaRPr lang="ru-RU"/>
        </a:p>
      </dgm:t>
    </dgm:pt>
    <dgm:pt modelId="{FEFBDB7C-E867-48EA-B2C9-E27BDFCB62E3}" type="sibTrans" cxnId="{8E7C58C1-CB33-4A0C-9678-9BC0B6D765AE}">
      <dgm:prSet/>
      <dgm:spPr/>
      <dgm:t>
        <a:bodyPr/>
        <a:lstStyle/>
        <a:p>
          <a:endParaRPr lang="ru-RU"/>
        </a:p>
      </dgm:t>
    </dgm:pt>
    <dgm:pt modelId="{788050B5-463B-4B83-9173-36AFB1EFB197}">
      <dgm:prSet custT="1"/>
      <dgm:spPr>
        <a:gradFill rotWithShape="0">
          <a:gsLst>
            <a:gs pos="92000">
              <a:srgbClr val="FF6699"/>
            </a:gs>
            <a:gs pos="33000">
              <a:srgbClr val="33CCFF"/>
            </a:gs>
            <a:gs pos="0">
              <a:srgbClr val="FFFF00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Создать 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радостное и творческое настроение, воспитывать эстетическое отношение к природе.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180F33-38CD-4EE9-A9D4-E63932A14984}" type="parTrans" cxnId="{E3A48B39-3248-4901-89FD-3CD147D2119E}">
      <dgm:prSet/>
      <dgm:spPr/>
      <dgm:t>
        <a:bodyPr/>
        <a:lstStyle/>
        <a:p>
          <a:endParaRPr lang="ru-RU"/>
        </a:p>
      </dgm:t>
    </dgm:pt>
    <dgm:pt modelId="{5695D65A-7409-4706-A761-28462A955B08}" type="sibTrans" cxnId="{E3A48B39-3248-4901-89FD-3CD147D2119E}">
      <dgm:prSet/>
      <dgm:spPr/>
      <dgm:t>
        <a:bodyPr/>
        <a:lstStyle/>
        <a:p>
          <a:endParaRPr lang="ru-RU"/>
        </a:p>
      </dgm:t>
    </dgm:pt>
    <dgm:pt modelId="{D63591F6-B8DC-42A8-AEE9-2F4221AD4E3A}">
      <dgm:prSet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Поиск эффективных методов и приёмов, способствующих формированию представлений о целостности окружающего мира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37352-003A-4897-B941-3C7431B55775}" type="parTrans" cxnId="{A9DDB759-2F6D-4C56-9D4C-6EDAA3A6B9DE}">
      <dgm:prSet/>
      <dgm:spPr/>
      <dgm:t>
        <a:bodyPr/>
        <a:lstStyle/>
        <a:p>
          <a:endParaRPr lang="ru-RU"/>
        </a:p>
      </dgm:t>
    </dgm:pt>
    <dgm:pt modelId="{EFBC5A1A-17CC-40AF-9745-1A49BA88AB27}" type="sibTrans" cxnId="{A9DDB759-2F6D-4C56-9D4C-6EDAA3A6B9DE}">
      <dgm:prSet/>
      <dgm:spPr/>
      <dgm:t>
        <a:bodyPr/>
        <a:lstStyle/>
        <a:p>
          <a:endParaRPr lang="ru-RU"/>
        </a:p>
      </dgm:t>
    </dgm:pt>
    <dgm:pt modelId="{28D4DE04-9584-4FB9-9AA2-DDED555D0F80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</a:t>
          </a:r>
          <a:r>
            <a:rPr lang="ru-RU" sz="1200" b="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Развивать творческое мышление, воображение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672324-42E5-4795-B62C-B2B2027F3F5B}" type="parTrans" cxnId="{8DA54892-09B3-4648-BFAD-BA40D547FDFE}">
      <dgm:prSet/>
      <dgm:spPr/>
      <dgm:t>
        <a:bodyPr/>
        <a:lstStyle/>
        <a:p>
          <a:endParaRPr lang="ru-RU"/>
        </a:p>
      </dgm:t>
    </dgm:pt>
    <dgm:pt modelId="{D6D26216-D8E9-4B28-8742-28DFE793D81F}" type="sibTrans" cxnId="{8DA54892-09B3-4648-BFAD-BA40D547FDFE}">
      <dgm:prSet/>
      <dgm:spPr/>
      <dgm:t>
        <a:bodyPr/>
        <a:lstStyle/>
        <a:p>
          <a:endParaRPr lang="ru-RU"/>
        </a:p>
      </dgm:t>
    </dgm:pt>
    <dgm:pt modelId="{9CCF5269-020E-44C0-B53B-BE40A59BAF15}">
      <dgm:prSet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pPr rtl="0"/>
          <a:r>
            <a:rPr lang="ru-RU" sz="12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9. </a:t>
          </a:r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у родителей активной позиции в воспитании и образовании детей.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48438E-0F5B-402F-8DD9-EF89B597ECF5}" type="parTrans" cxnId="{19A3278E-E6DE-435F-926D-87F31D0A3F7A}">
      <dgm:prSet/>
      <dgm:spPr/>
      <dgm:t>
        <a:bodyPr/>
        <a:lstStyle/>
        <a:p>
          <a:endParaRPr lang="ru-RU"/>
        </a:p>
      </dgm:t>
    </dgm:pt>
    <dgm:pt modelId="{31E64CC5-FD07-4720-B6D5-5C0842391F53}" type="sibTrans" cxnId="{19A3278E-E6DE-435F-926D-87F31D0A3F7A}">
      <dgm:prSet/>
      <dgm:spPr/>
      <dgm:t>
        <a:bodyPr/>
        <a:lstStyle/>
        <a:p>
          <a:endParaRPr lang="ru-RU"/>
        </a:p>
      </dgm:t>
    </dgm:pt>
    <dgm:pt modelId="{B0D910AE-D9F4-4975-93B3-8E90588E1EE9}">
      <dgm:prSet custT="1"/>
      <dgm:spPr>
        <a:gradFill flip="none" rotWithShape="1">
          <a:gsLst>
            <a:gs pos="23000">
              <a:srgbClr val="FFFF00"/>
            </a:gs>
            <a:gs pos="50000">
              <a:srgbClr val="FF6699"/>
            </a:gs>
            <a:gs pos="10000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2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Закрепить знания об основных цветах радуги, о цветах радуги в их последовательности, развивать воображение</a:t>
          </a:r>
          <a:endParaRPr lang="ru-RU" sz="12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F08D1A-C3D5-4477-BF7E-64C50304FAE1}" type="sibTrans" cxnId="{E1742B25-3B99-4D81-9D7B-0E2DBD418613}">
      <dgm:prSet/>
      <dgm:spPr/>
      <dgm:t>
        <a:bodyPr/>
        <a:lstStyle/>
        <a:p>
          <a:endParaRPr lang="ru-RU"/>
        </a:p>
      </dgm:t>
    </dgm:pt>
    <dgm:pt modelId="{6C16BB2E-821E-429E-BADC-FFFE76B4C05A}" type="parTrans" cxnId="{E1742B25-3B99-4D81-9D7B-0E2DBD418613}">
      <dgm:prSet/>
      <dgm:spPr/>
      <dgm:t>
        <a:bodyPr/>
        <a:lstStyle/>
        <a:p>
          <a:endParaRPr lang="ru-RU"/>
        </a:p>
      </dgm:t>
    </dgm:pt>
    <dgm:pt modelId="{AF4C88B8-F7B8-46B9-9122-99126A24D523}">
      <dgm:prSet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</a:gradFill>
      </dgm:spPr>
      <dgm:t>
        <a:bodyPr/>
        <a:lstStyle/>
        <a:p>
          <a:r>
            <a:rPr lang="ru-RU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10. Формировать навыки экспериментальной деятельности, закреплять умения и навыки работы с различными материалами</a:t>
          </a:r>
          <a:endParaRPr lang="ru-RU" i="1" dirty="0">
            <a:solidFill>
              <a:schemeClr val="tx1"/>
            </a:solidFill>
          </a:endParaRPr>
        </a:p>
      </dgm:t>
    </dgm:pt>
    <dgm:pt modelId="{616F5DB5-197A-4C91-A157-CC4DF983E99F}" type="parTrans" cxnId="{A47933A1-FD00-4281-8455-811F363F1F72}">
      <dgm:prSet/>
      <dgm:spPr/>
      <dgm:t>
        <a:bodyPr/>
        <a:lstStyle/>
        <a:p>
          <a:endParaRPr lang="ru-RU"/>
        </a:p>
      </dgm:t>
    </dgm:pt>
    <dgm:pt modelId="{383A0051-CCB5-40DC-BF12-1F48AF1039C5}" type="sibTrans" cxnId="{A47933A1-FD00-4281-8455-811F363F1F72}">
      <dgm:prSet/>
      <dgm:spPr/>
      <dgm:t>
        <a:bodyPr/>
        <a:lstStyle/>
        <a:p>
          <a:endParaRPr lang="ru-RU"/>
        </a:p>
      </dgm:t>
    </dgm:pt>
    <dgm:pt modelId="{55E4D1CB-3D89-42C2-AA8C-73BDC87FBE5D}">
      <dgm:prSet custT="1"/>
      <dgm:spPr>
        <a:gradFill flip="none" rotWithShape="1">
          <a:gsLst>
            <a:gs pos="23000">
              <a:srgbClr val="FFFF00"/>
            </a:gs>
            <a:gs pos="50000">
              <a:srgbClr val="33CCFF"/>
            </a:gs>
            <a:gs pos="100000">
              <a:srgbClr val="FF6699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sz="1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2.Развивать познавательную активность в процессе самостоятельного выполнения опыта.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B0B8E6-1C29-4805-A4ED-0E79DA5950E1}" type="sibTrans" cxnId="{9CF54D5E-F346-4264-B9D9-16511CA605E4}">
      <dgm:prSet/>
      <dgm:spPr/>
      <dgm:t>
        <a:bodyPr/>
        <a:lstStyle/>
        <a:p>
          <a:endParaRPr lang="ru-RU"/>
        </a:p>
      </dgm:t>
    </dgm:pt>
    <dgm:pt modelId="{6BF2F409-80BD-4236-AB03-394F09BBE874}" type="parTrans" cxnId="{9CF54D5E-F346-4264-B9D9-16511CA605E4}">
      <dgm:prSet/>
      <dgm:spPr/>
      <dgm:t>
        <a:bodyPr/>
        <a:lstStyle/>
        <a:p>
          <a:endParaRPr lang="ru-RU"/>
        </a:p>
      </dgm:t>
    </dgm:pt>
    <dgm:pt modelId="{B1A9B8F4-930F-4795-BDDF-8A742F411965}" type="pres">
      <dgm:prSet presAssocID="{9E018FAD-4087-4771-A1C4-31D804ED3D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1DCA5-9B70-438F-9125-FB40B52E9434}" type="pres">
      <dgm:prSet presAssocID="{947FDFA9-704C-42EF-AF0F-BE69FCE370B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D6C31-678A-4DF9-A274-53B6024166CB}" type="pres">
      <dgm:prSet presAssocID="{A9364FCE-8AD1-4E6B-BB11-DF8E1BCBF0B5}" presName="sibTrans" presStyleCnt="0"/>
      <dgm:spPr/>
    </dgm:pt>
    <dgm:pt modelId="{D964B663-9B0C-4C8A-974F-D2EDB0AD3DB2}" type="pres">
      <dgm:prSet presAssocID="{55E4D1CB-3D89-42C2-AA8C-73BDC87FBE5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30C5-B5E3-44A6-B63B-B60F6945C07B}" type="pres">
      <dgm:prSet presAssocID="{94B0B8E6-1C29-4805-A4ED-0E79DA5950E1}" presName="sibTrans" presStyleCnt="0"/>
      <dgm:spPr/>
    </dgm:pt>
    <dgm:pt modelId="{1D0082E5-58F9-4563-98A2-F8142C0523B8}" type="pres">
      <dgm:prSet presAssocID="{B0D910AE-D9F4-4975-93B3-8E90588E1EE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AC76-2FD5-43A1-BCEA-C16B344B5308}" type="pres">
      <dgm:prSet presAssocID="{1BF08D1A-C3D5-4477-BF7E-64C50304FAE1}" presName="sibTrans" presStyleCnt="0"/>
      <dgm:spPr/>
    </dgm:pt>
    <dgm:pt modelId="{87A59FFE-D89B-4C8D-905A-1617E387CC05}" type="pres">
      <dgm:prSet presAssocID="{1979AAC8-5C7C-4D4F-B103-5420DE0856E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8F7E5-33B2-443B-BEC7-7274EF1F05AF}" type="pres">
      <dgm:prSet presAssocID="{A9CAB012-3772-4551-9AC9-EF242C79C1D9}" presName="sibTrans" presStyleCnt="0"/>
      <dgm:spPr/>
    </dgm:pt>
    <dgm:pt modelId="{7B9AD575-8CB1-4620-A469-6E600DF5783B}" type="pres">
      <dgm:prSet presAssocID="{ED007056-0833-43D2-A474-4F8C0021E05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2962B-A00A-4154-950D-3ABD9B7358F3}" type="pres">
      <dgm:prSet presAssocID="{FEFBDB7C-E867-48EA-B2C9-E27BDFCB62E3}" presName="sibTrans" presStyleCnt="0"/>
      <dgm:spPr/>
    </dgm:pt>
    <dgm:pt modelId="{6EC7B68D-B18F-404E-BBA8-67A249C99362}" type="pres">
      <dgm:prSet presAssocID="{788050B5-463B-4B83-9173-36AFB1EFB19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6F0FD-C017-457E-B79E-A6282189C772}" type="pres">
      <dgm:prSet presAssocID="{5695D65A-7409-4706-A761-28462A955B08}" presName="sibTrans" presStyleCnt="0"/>
      <dgm:spPr/>
    </dgm:pt>
    <dgm:pt modelId="{A90BCF72-9F63-4B7F-95C4-FE5C9FE4685D}" type="pres">
      <dgm:prSet presAssocID="{D63591F6-B8DC-42A8-AEE9-2F4221AD4E3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03DA2-0B49-46DD-8D89-DC55F7DB0D45}" type="pres">
      <dgm:prSet presAssocID="{EFBC5A1A-17CC-40AF-9745-1A49BA88AB27}" presName="sibTrans" presStyleCnt="0"/>
      <dgm:spPr/>
    </dgm:pt>
    <dgm:pt modelId="{5EFC501C-7FFA-44DE-9B25-A608C46369A7}" type="pres">
      <dgm:prSet presAssocID="{28D4DE04-9584-4FB9-9AA2-DDED555D0F8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A1DF7-F57B-455E-83B2-EF4F743D81C2}" type="pres">
      <dgm:prSet presAssocID="{D6D26216-D8E9-4B28-8742-28DFE793D81F}" presName="sibTrans" presStyleCnt="0"/>
      <dgm:spPr/>
    </dgm:pt>
    <dgm:pt modelId="{D7E07DCE-C448-459C-BD60-E2068AEF5CA3}" type="pres">
      <dgm:prSet presAssocID="{9CCF5269-020E-44C0-B53B-BE40A59BAF1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7D336-D608-425D-81E7-49CA89AFAE6C}" type="pres">
      <dgm:prSet presAssocID="{31E64CC5-FD07-4720-B6D5-5C0842391F53}" presName="sibTrans" presStyleCnt="0"/>
      <dgm:spPr/>
    </dgm:pt>
    <dgm:pt modelId="{16775BFD-A8F3-4A22-92DE-CB80FE8868BB}" type="pres">
      <dgm:prSet presAssocID="{AF4C88B8-F7B8-46B9-9122-99126A24D52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DF07F-3D23-4370-9CDF-A1CE118ED243}" type="presOf" srcId="{B0D910AE-D9F4-4975-93B3-8E90588E1EE9}" destId="{1D0082E5-58F9-4563-98A2-F8142C0523B8}" srcOrd="0" destOrd="0" presId="urn:microsoft.com/office/officeart/2005/8/layout/default"/>
    <dgm:cxn modelId="{8E7C58C1-CB33-4A0C-9678-9BC0B6D765AE}" srcId="{9E018FAD-4087-4771-A1C4-31D804ED3D10}" destId="{ED007056-0833-43D2-A474-4F8C0021E059}" srcOrd="4" destOrd="0" parTransId="{8B1420FC-4B5B-4ED2-B311-C2C0785AECDB}" sibTransId="{FEFBDB7C-E867-48EA-B2C9-E27BDFCB62E3}"/>
    <dgm:cxn modelId="{36B25DFF-B8B7-43B4-B3FF-F17F54D27FEE}" srcId="{9E018FAD-4087-4771-A1C4-31D804ED3D10}" destId="{947FDFA9-704C-42EF-AF0F-BE69FCE370BA}" srcOrd="0" destOrd="0" parTransId="{23684FAB-151C-407A-ADFB-21E94D47E4C2}" sibTransId="{A9364FCE-8AD1-4E6B-BB11-DF8E1BCBF0B5}"/>
    <dgm:cxn modelId="{E1742B25-3B99-4D81-9D7B-0E2DBD418613}" srcId="{9E018FAD-4087-4771-A1C4-31D804ED3D10}" destId="{B0D910AE-D9F4-4975-93B3-8E90588E1EE9}" srcOrd="2" destOrd="0" parTransId="{6C16BB2E-821E-429E-BADC-FFFE76B4C05A}" sibTransId="{1BF08D1A-C3D5-4477-BF7E-64C50304FAE1}"/>
    <dgm:cxn modelId="{A6FC592D-F37F-4CDA-A123-038C1609900D}" type="presOf" srcId="{9CCF5269-020E-44C0-B53B-BE40A59BAF15}" destId="{D7E07DCE-C448-459C-BD60-E2068AEF5CA3}" srcOrd="0" destOrd="0" presId="urn:microsoft.com/office/officeart/2005/8/layout/default"/>
    <dgm:cxn modelId="{26D74B98-05F7-4B71-AD09-9EB05A6A2BD0}" srcId="{9E018FAD-4087-4771-A1C4-31D804ED3D10}" destId="{1979AAC8-5C7C-4D4F-B103-5420DE0856E5}" srcOrd="3" destOrd="0" parTransId="{D30A1341-0E69-47A3-B428-C7ADF8E39B0F}" sibTransId="{A9CAB012-3772-4551-9AC9-EF242C79C1D9}"/>
    <dgm:cxn modelId="{8DA42CE3-234E-42C0-AFD7-080746693332}" type="presOf" srcId="{788050B5-463B-4B83-9173-36AFB1EFB197}" destId="{6EC7B68D-B18F-404E-BBA8-67A249C99362}" srcOrd="0" destOrd="0" presId="urn:microsoft.com/office/officeart/2005/8/layout/default"/>
    <dgm:cxn modelId="{2610833D-545C-4153-B3C4-4D04C516DC40}" type="presOf" srcId="{947FDFA9-704C-42EF-AF0F-BE69FCE370BA}" destId="{25E1DCA5-9B70-438F-9125-FB40B52E9434}" srcOrd="0" destOrd="0" presId="urn:microsoft.com/office/officeart/2005/8/layout/default"/>
    <dgm:cxn modelId="{19A3278E-E6DE-435F-926D-87F31D0A3F7A}" srcId="{9E018FAD-4087-4771-A1C4-31D804ED3D10}" destId="{9CCF5269-020E-44C0-B53B-BE40A59BAF15}" srcOrd="8" destOrd="0" parTransId="{7E48438E-0F5B-402F-8DD9-EF89B597ECF5}" sibTransId="{31E64CC5-FD07-4720-B6D5-5C0842391F53}"/>
    <dgm:cxn modelId="{A47933A1-FD00-4281-8455-811F363F1F72}" srcId="{9E018FAD-4087-4771-A1C4-31D804ED3D10}" destId="{AF4C88B8-F7B8-46B9-9122-99126A24D523}" srcOrd="9" destOrd="0" parTransId="{616F5DB5-197A-4C91-A157-CC4DF983E99F}" sibTransId="{383A0051-CCB5-40DC-BF12-1F48AF1039C5}"/>
    <dgm:cxn modelId="{9826A109-757D-4E02-BE17-E9776B6D86BA}" type="presOf" srcId="{1979AAC8-5C7C-4D4F-B103-5420DE0856E5}" destId="{87A59FFE-D89B-4C8D-905A-1617E387CC05}" srcOrd="0" destOrd="0" presId="urn:microsoft.com/office/officeart/2005/8/layout/default"/>
    <dgm:cxn modelId="{9CF54D5E-F346-4264-B9D9-16511CA605E4}" srcId="{9E018FAD-4087-4771-A1C4-31D804ED3D10}" destId="{55E4D1CB-3D89-42C2-AA8C-73BDC87FBE5D}" srcOrd="1" destOrd="0" parTransId="{6BF2F409-80BD-4236-AB03-394F09BBE874}" sibTransId="{94B0B8E6-1C29-4805-A4ED-0E79DA5950E1}"/>
    <dgm:cxn modelId="{8DA54892-09B3-4648-BFAD-BA40D547FDFE}" srcId="{9E018FAD-4087-4771-A1C4-31D804ED3D10}" destId="{28D4DE04-9584-4FB9-9AA2-DDED555D0F80}" srcOrd="7" destOrd="0" parTransId="{8C672324-42E5-4795-B62C-B2B2027F3F5B}" sibTransId="{D6D26216-D8E9-4B28-8742-28DFE793D81F}"/>
    <dgm:cxn modelId="{3762ACAC-9B57-4BEA-BE2B-6F4531E3BB2E}" type="presOf" srcId="{D63591F6-B8DC-42A8-AEE9-2F4221AD4E3A}" destId="{A90BCF72-9F63-4B7F-95C4-FE5C9FE4685D}" srcOrd="0" destOrd="0" presId="urn:microsoft.com/office/officeart/2005/8/layout/default"/>
    <dgm:cxn modelId="{ABA53EDD-4445-49E9-8A4A-E972AF08AAC0}" type="presOf" srcId="{9E018FAD-4087-4771-A1C4-31D804ED3D10}" destId="{B1A9B8F4-930F-4795-BDDF-8A742F411965}" srcOrd="0" destOrd="0" presId="urn:microsoft.com/office/officeart/2005/8/layout/default"/>
    <dgm:cxn modelId="{7988B56D-948C-4DBB-BBB5-3D10C07C492F}" type="presOf" srcId="{28D4DE04-9584-4FB9-9AA2-DDED555D0F80}" destId="{5EFC501C-7FFA-44DE-9B25-A608C46369A7}" srcOrd="0" destOrd="0" presId="urn:microsoft.com/office/officeart/2005/8/layout/default"/>
    <dgm:cxn modelId="{91F3BED3-5016-47F8-8097-C30153F871F8}" type="presOf" srcId="{55E4D1CB-3D89-42C2-AA8C-73BDC87FBE5D}" destId="{D964B663-9B0C-4C8A-974F-D2EDB0AD3DB2}" srcOrd="0" destOrd="0" presId="urn:microsoft.com/office/officeart/2005/8/layout/default"/>
    <dgm:cxn modelId="{A9DDB759-2F6D-4C56-9D4C-6EDAA3A6B9DE}" srcId="{9E018FAD-4087-4771-A1C4-31D804ED3D10}" destId="{D63591F6-B8DC-42A8-AEE9-2F4221AD4E3A}" srcOrd="6" destOrd="0" parTransId="{B2C37352-003A-4897-B941-3C7431B55775}" sibTransId="{EFBC5A1A-17CC-40AF-9745-1A49BA88AB27}"/>
    <dgm:cxn modelId="{E3A48B39-3248-4901-89FD-3CD147D2119E}" srcId="{9E018FAD-4087-4771-A1C4-31D804ED3D10}" destId="{788050B5-463B-4B83-9173-36AFB1EFB197}" srcOrd="5" destOrd="0" parTransId="{F2180F33-38CD-4EE9-A9D4-E63932A14984}" sibTransId="{5695D65A-7409-4706-A761-28462A955B08}"/>
    <dgm:cxn modelId="{882F30E1-AA65-4B1F-86FF-7A9B954FD9C9}" type="presOf" srcId="{AF4C88B8-F7B8-46B9-9122-99126A24D523}" destId="{16775BFD-A8F3-4A22-92DE-CB80FE8868BB}" srcOrd="0" destOrd="0" presId="urn:microsoft.com/office/officeart/2005/8/layout/default"/>
    <dgm:cxn modelId="{91A900FC-5DDA-44E2-A8B6-927C1F7A4073}" type="presOf" srcId="{ED007056-0833-43D2-A474-4F8C0021E059}" destId="{7B9AD575-8CB1-4620-A469-6E600DF5783B}" srcOrd="0" destOrd="0" presId="urn:microsoft.com/office/officeart/2005/8/layout/default"/>
    <dgm:cxn modelId="{10ED6B0A-6B20-4423-9D8C-9A846DB252C6}" type="presParOf" srcId="{B1A9B8F4-930F-4795-BDDF-8A742F411965}" destId="{25E1DCA5-9B70-438F-9125-FB40B52E9434}" srcOrd="0" destOrd="0" presId="urn:microsoft.com/office/officeart/2005/8/layout/default"/>
    <dgm:cxn modelId="{7CC633CA-AE11-46AF-9A33-F0E152735555}" type="presParOf" srcId="{B1A9B8F4-930F-4795-BDDF-8A742F411965}" destId="{BEBD6C31-678A-4DF9-A274-53B6024166CB}" srcOrd="1" destOrd="0" presId="urn:microsoft.com/office/officeart/2005/8/layout/default"/>
    <dgm:cxn modelId="{D83CC9B0-B54E-4E22-B88E-9A4A27AD9AB0}" type="presParOf" srcId="{B1A9B8F4-930F-4795-BDDF-8A742F411965}" destId="{D964B663-9B0C-4C8A-974F-D2EDB0AD3DB2}" srcOrd="2" destOrd="0" presId="urn:microsoft.com/office/officeart/2005/8/layout/default"/>
    <dgm:cxn modelId="{454B722B-E900-4D58-BD10-00ECDA13B73D}" type="presParOf" srcId="{B1A9B8F4-930F-4795-BDDF-8A742F411965}" destId="{A30730C5-B5E3-44A6-B63B-B60F6945C07B}" srcOrd="3" destOrd="0" presId="urn:microsoft.com/office/officeart/2005/8/layout/default"/>
    <dgm:cxn modelId="{745CD96D-E567-402F-83F8-BB6B8DBC5F1F}" type="presParOf" srcId="{B1A9B8F4-930F-4795-BDDF-8A742F411965}" destId="{1D0082E5-58F9-4563-98A2-F8142C0523B8}" srcOrd="4" destOrd="0" presId="urn:microsoft.com/office/officeart/2005/8/layout/default"/>
    <dgm:cxn modelId="{3A8B70C7-2918-46CC-B8D5-F39AAF1242A0}" type="presParOf" srcId="{B1A9B8F4-930F-4795-BDDF-8A742F411965}" destId="{0FC8AC76-2FD5-43A1-BCEA-C16B344B5308}" srcOrd="5" destOrd="0" presId="urn:microsoft.com/office/officeart/2005/8/layout/default"/>
    <dgm:cxn modelId="{AC927B5D-7795-41EE-9D86-41DB519BE5A8}" type="presParOf" srcId="{B1A9B8F4-930F-4795-BDDF-8A742F411965}" destId="{87A59FFE-D89B-4C8D-905A-1617E387CC05}" srcOrd="6" destOrd="0" presId="urn:microsoft.com/office/officeart/2005/8/layout/default"/>
    <dgm:cxn modelId="{2496EBD3-8631-4477-95AA-5FF45F858D8B}" type="presParOf" srcId="{B1A9B8F4-930F-4795-BDDF-8A742F411965}" destId="{55A8F7E5-33B2-443B-BEC7-7274EF1F05AF}" srcOrd="7" destOrd="0" presId="urn:microsoft.com/office/officeart/2005/8/layout/default"/>
    <dgm:cxn modelId="{07711821-033F-43A5-A36F-5E03F3CE1224}" type="presParOf" srcId="{B1A9B8F4-930F-4795-BDDF-8A742F411965}" destId="{7B9AD575-8CB1-4620-A469-6E600DF5783B}" srcOrd="8" destOrd="0" presId="urn:microsoft.com/office/officeart/2005/8/layout/default"/>
    <dgm:cxn modelId="{015681FC-8C86-4441-A2F9-DF40D728AF14}" type="presParOf" srcId="{B1A9B8F4-930F-4795-BDDF-8A742F411965}" destId="{F2B2962B-A00A-4154-950D-3ABD9B7358F3}" srcOrd="9" destOrd="0" presId="urn:microsoft.com/office/officeart/2005/8/layout/default"/>
    <dgm:cxn modelId="{65627488-74A0-4E96-8823-295426F9513C}" type="presParOf" srcId="{B1A9B8F4-930F-4795-BDDF-8A742F411965}" destId="{6EC7B68D-B18F-404E-BBA8-67A249C99362}" srcOrd="10" destOrd="0" presId="urn:microsoft.com/office/officeart/2005/8/layout/default"/>
    <dgm:cxn modelId="{9F7B2BE3-7F71-4D35-ABDE-CFBEBD1215B7}" type="presParOf" srcId="{B1A9B8F4-930F-4795-BDDF-8A742F411965}" destId="{70C6F0FD-C017-457E-B79E-A6282189C772}" srcOrd="11" destOrd="0" presId="urn:microsoft.com/office/officeart/2005/8/layout/default"/>
    <dgm:cxn modelId="{ECE2254D-B4EA-4189-B165-4458F6753EA7}" type="presParOf" srcId="{B1A9B8F4-930F-4795-BDDF-8A742F411965}" destId="{A90BCF72-9F63-4B7F-95C4-FE5C9FE4685D}" srcOrd="12" destOrd="0" presId="urn:microsoft.com/office/officeart/2005/8/layout/default"/>
    <dgm:cxn modelId="{6CFC65A5-A711-4355-BE07-F3553557BCE6}" type="presParOf" srcId="{B1A9B8F4-930F-4795-BDDF-8A742F411965}" destId="{06503DA2-0B49-46DD-8D89-DC55F7DB0D45}" srcOrd="13" destOrd="0" presId="urn:microsoft.com/office/officeart/2005/8/layout/default"/>
    <dgm:cxn modelId="{FD560F92-81F9-4267-B5EF-FB3CC54D44F4}" type="presParOf" srcId="{B1A9B8F4-930F-4795-BDDF-8A742F411965}" destId="{5EFC501C-7FFA-44DE-9B25-A608C46369A7}" srcOrd="14" destOrd="0" presId="urn:microsoft.com/office/officeart/2005/8/layout/default"/>
    <dgm:cxn modelId="{507876F0-2570-47CA-845C-FDE46F778AAD}" type="presParOf" srcId="{B1A9B8F4-930F-4795-BDDF-8A742F411965}" destId="{F5FA1DF7-F57B-455E-83B2-EF4F743D81C2}" srcOrd="15" destOrd="0" presId="urn:microsoft.com/office/officeart/2005/8/layout/default"/>
    <dgm:cxn modelId="{E60550D3-E5A9-40AD-8443-7F7EEF841168}" type="presParOf" srcId="{B1A9B8F4-930F-4795-BDDF-8A742F411965}" destId="{D7E07DCE-C448-459C-BD60-E2068AEF5CA3}" srcOrd="16" destOrd="0" presId="urn:microsoft.com/office/officeart/2005/8/layout/default"/>
    <dgm:cxn modelId="{014E094E-8272-4621-9F75-265E92FC2B3F}" type="presParOf" srcId="{B1A9B8F4-930F-4795-BDDF-8A742F411965}" destId="{E647D336-D608-425D-81E7-49CA89AFAE6C}" srcOrd="17" destOrd="0" presId="urn:microsoft.com/office/officeart/2005/8/layout/default"/>
    <dgm:cxn modelId="{E506DAC3-8FF4-4058-B8FF-DCD859145331}" type="presParOf" srcId="{B1A9B8F4-930F-4795-BDDF-8A742F411965}" destId="{16775BFD-A8F3-4A22-92DE-CB80FE8868BB}" srcOrd="18" destOrd="0" presId="urn:microsoft.com/office/officeart/2005/8/layout/default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EAC03B-541B-4F40-B56C-FAA626C2A5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FA7A4-9946-4A04-AB9E-756686A2A5CF}">
      <dgm:prSet custT="1"/>
      <dgm:spPr>
        <a:gradFill flip="none" rotWithShape="1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lin ang="2700000" scaled="1"/>
          <a:tileRect/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Методы исследования: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1B576A-C2BD-4448-9FB1-8B3202121592}" type="parTrans" cxnId="{0121A905-D9E2-48FE-AFBA-1C36D69A1FFF}">
      <dgm:prSet/>
      <dgm:spPr/>
      <dgm:t>
        <a:bodyPr/>
        <a:lstStyle/>
        <a:p>
          <a:endParaRPr lang="ru-RU"/>
        </a:p>
      </dgm:t>
    </dgm:pt>
    <dgm:pt modelId="{8FBB8EE3-AD75-4642-A31C-08CA82ED651A}" type="sibTrans" cxnId="{0121A905-D9E2-48FE-AFBA-1C36D69A1FFF}">
      <dgm:prSet/>
      <dgm:spPr/>
      <dgm:t>
        <a:bodyPr/>
        <a:lstStyle/>
        <a:p>
          <a:endParaRPr lang="ru-RU"/>
        </a:p>
      </dgm:t>
    </dgm:pt>
    <dgm:pt modelId="{930C498D-5079-4C4C-89BF-8EA2856EFC92}" type="pres">
      <dgm:prSet presAssocID="{20EAC03B-541B-4F40-B56C-FAA626C2A5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7EBD3-6843-4507-9C1B-0A3D043ECCE5}" type="pres">
      <dgm:prSet presAssocID="{606FA7A4-9946-4A04-AB9E-756686A2A5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BA568-1ACC-44EE-AD55-1BC2BE98BA6C}" type="presOf" srcId="{20EAC03B-541B-4F40-B56C-FAA626C2A5B4}" destId="{930C498D-5079-4C4C-89BF-8EA2856EFC92}" srcOrd="0" destOrd="0" presId="urn:microsoft.com/office/officeart/2005/8/layout/vList2"/>
    <dgm:cxn modelId="{DEBDBA4A-2B58-4373-BC86-B17B1BA8101B}" type="presOf" srcId="{606FA7A4-9946-4A04-AB9E-756686A2A5CF}" destId="{94E7EBD3-6843-4507-9C1B-0A3D043ECCE5}" srcOrd="0" destOrd="0" presId="urn:microsoft.com/office/officeart/2005/8/layout/vList2"/>
    <dgm:cxn modelId="{0121A905-D9E2-48FE-AFBA-1C36D69A1FFF}" srcId="{20EAC03B-541B-4F40-B56C-FAA626C2A5B4}" destId="{606FA7A4-9946-4A04-AB9E-756686A2A5CF}" srcOrd="0" destOrd="0" parTransId="{D61B576A-C2BD-4448-9FB1-8B3202121592}" sibTransId="{8FBB8EE3-AD75-4642-A31C-08CA82ED651A}"/>
    <dgm:cxn modelId="{04F56FC7-ED2F-4EFA-9929-4B91A93D1D9B}" type="presParOf" srcId="{930C498D-5079-4C4C-89BF-8EA2856EFC92}" destId="{94E7EBD3-6843-4507-9C1B-0A3D043ECCE5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A7B272-75D1-4BAF-B902-2BA675C9A9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9306A-5D77-49CC-B29B-A87427ACAA42}">
      <dgm:prSet phldrT="[Текст]" custT="1"/>
      <dgm:spPr>
        <a:gradFill flip="none" rotWithShape="1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path path="rect">
            <a:fillToRect l="50000" t="50000" r="50000" b="50000"/>
          </a:path>
          <a:tileRect/>
        </a:gradFill>
      </dgm:spPr>
      <dgm:t>
        <a:bodyPr/>
        <a:lstStyle/>
        <a:p>
          <a:r>
            <a:rPr lang="ru-RU" sz="2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Словесные </a:t>
          </a:r>
          <a:endParaRPr lang="ru-RU" sz="2800" b="1" u="none" dirty="0">
            <a:solidFill>
              <a:schemeClr val="tx1"/>
            </a:solidFill>
          </a:endParaRPr>
        </a:p>
      </dgm:t>
    </dgm:pt>
    <dgm:pt modelId="{8D504D5A-12A0-4C3F-A3DE-F39DCE1F5C1E}" type="parTrans" cxnId="{76F9C94B-9B68-45A8-A659-157FCA2AA7DA}">
      <dgm:prSet/>
      <dgm:spPr/>
      <dgm:t>
        <a:bodyPr/>
        <a:lstStyle/>
        <a:p>
          <a:endParaRPr lang="ru-RU"/>
        </a:p>
      </dgm:t>
    </dgm:pt>
    <dgm:pt modelId="{33797B53-A91A-40AE-BAED-E7D66FF66D22}" type="sibTrans" cxnId="{76F9C94B-9B68-45A8-A659-157FCA2AA7DA}">
      <dgm:prSet/>
      <dgm:spPr/>
      <dgm:t>
        <a:bodyPr/>
        <a:lstStyle/>
        <a:p>
          <a:endParaRPr lang="ru-RU"/>
        </a:p>
      </dgm:t>
    </dgm:pt>
    <dgm:pt modelId="{F616F063-A916-47B9-AA9F-F97762CD2D74}">
      <dgm:prSet phldrT="[Текст]" custT="1"/>
      <dgm:spPr>
        <a:solidFill>
          <a:srgbClr val="00B0F0">
            <a:alpha val="44000"/>
          </a:srgb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беседа, вопросы, использование художественной литературы, чтение энциклопедического материала.</a:t>
          </a:r>
        </a:p>
        <a:p>
          <a:pPr marL="228600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700" dirty="0"/>
        </a:p>
      </dgm:t>
    </dgm:pt>
    <dgm:pt modelId="{C7EB96C6-92AF-4F8D-8482-72FBA4DB76C3}" type="parTrans" cxnId="{DF376C3F-8BA9-4C16-818A-88C72EEA2EE8}">
      <dgm:prSet/>
      <dgm:spPr/>
      <dgm:t>
        <a:bodyPr/>
        <a:lstStyle/>
        <a:p>
          <a:endParaRPr lang="ru-RU"/>
        </a:p>
      </dgm:t>
    </dgm:pt>
    <dgm:pt modelId="{2741F391-9B37-4D00-A46D-21B7D2565191}" type="sibTrans" cxnId="{DF376C3F-8BA9-4C16-818A-88C72EEA2EE8}">
      <dgm:prSet/>
      <dgm:spPr/>
      <dgm:t>
        <a:bodyPr/>
        <a:lstStyle/>
        <a:p>
          <a:endParaRPr lang="ru-RU"/>
        </a:p>
      </dgm:t>
    </dgm:pt>
    <dgm:pt modelId="{DC002C1A-19FB-40F3-AAC1-F42CFA431AD4}">
      <dgm:prSet phldrT="[Текст]"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ru-RU" sz="2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 </a:t>
          </a:r>
          <a:endParaRPr lang="ru-RU" sz="28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1A3066-5F4B-4556-B14B-BFBC1FAB4CCC}" type="parTrans" cxnId="{34F7BF90-6300-431C-A562-FC30894F9AE1}">
      <dgm:prSet/>
      <dgm:spPr/>
      <dgm:t>
        <a:bodyPr/>
        <a:lstStyle/>
        <a:p>
          <a:endParaRPr lang="ru-RU"/>
        </a:p>
      </dgm:t>
    </dgm:pt>
    <dgm:pt modelId="{479EF881-39C9-4951-A334-6F287D80B7BD}" type="sibTrans" cxnId="{34F7BF90-6300-431C-A562-FC30894F9AE1}">
      <dgm:prSet/>
      <dgm:spPr/>
      <dgm:t>
        <a:bodyPr/>
        <a:lstStyle/>
        <a:p>
          <a:endParaRPr lang="ru-RU"/>
        </a:p>
      </dgm:t>
    </dgm:pt>
    <dgm:pt modelId="{0FB5026D-69F8-439C-AD09-DC45ECC29CA3}">
      <dgm:prSet phldrT="[Текст]" custT="1"/>
      <dgm:spPr>
        <a:solidFill>
          <a:srgbClr val="00B0F0">
            <a:alpha val="45000"/>
          </a:srgb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рассматривание иллюстраций, просмотр видеоролика «Как появляется радуга?».</a:t>
          </a:r>
        </a:p>
      </dgm:t>
    </dgm:pt>
    <dgm:pt modelId="{4ED3669B-DEBC-440B-A7CC-CD1959F015CB}" type="parTrans" cxnId="{BD91660B-9AF5-4C29-8771-A3B8509B2611}">
      <dgm:prSet/>
      <dgm:spPr/>
      <dgm:t>
        <a:bodyPr/>
        <a:lstStyle/>
        <a:p>
          <a:endParaRPr lang="ru-RU"/>
        </a:p>
      </dgm:t>
    </dgm:pt>
    <dgm:pt modelId="{4913C739-4878-452E-BFF3-2A8974C0CF3D}" type="sibTrans" cxnId="{BD91660B-9AF5-4C29-8771-A3B8509B2611}">
      <dgm:prSet/>
      <dgm:spPr/>
      <dgm:t>
        <a:bodyPr/>
        <a:lstStyle/>
        <a:p>
          <a:endParaRPr lang="ru-RU"/>
        </a:p>
      </dgm:t>
    </dgm:pt>
    <dgm:pt modelId="{C60958D3-BF18-43D1-867C-1869A5774410}">
      <dgm:prSet phldrT="[Текст]" custT="1"/>
      <dgm:spPr>
        <a:gradFill rotWithShape="0">
          <a:gsLst>
            <a:gs pos="92000">
              <a:srgbClr val="FFFF00"/>
            </a:gs>
            <a:gs pos="33000">
              <a:srgbClr val="FF6699"/>
            </a:gs>
            <a:gs pos="0">
              <a:srgbClr val="33CCFF"/>
            </a:gs>
          </a:gsLst>
          <a:path path="rect">
            <a:fillToRect l="50000" t="50000" r="50000" b="50000"/>
          </a:path>
        </a:gradFill>
      </dgm:spPr>
      <dgm:t>
        <a:bodyPr/>
        <a:lstStyle/>
        <a:p>
          <a:r>
            <a:rPr lang="ru-RU" sz="2800" b="1" i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 </a:t>
          </a:r>
          <a:endParaRPr lang="ru-RU" sz="2800" b="1" i="1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137531-0BAA-4294-BCED-0447FC21C3CF}" type="parTrans" cxnId="{BB8F11BC-EEC5-4F86-886A-3BBBC67F15C9}">
      <dgm:prSet/>
      <dgm:spPr/>
      <dgm:t>
        <a:bodyPr/>
        <a:lstStyle/>
        <a:p>
          <a:endParaRPr lang="ru-RU"/>
        </a:p>
      </dgm:t>
    </dgm:pt>
    <dgm:pt modelId="{9C7B460A-1A07-4FA5-8142-C23F28096BCE}" type="sibTrans" cxnId="{BB8F11BC-EEC5-4F86-886A-3BBBC67F15C9}">
      <dgm:prSet/>
      <dgm:spPr/>
      <dgm:t>
        <a:bodyPr/>
        <a:lstStyle/>
        <a:p>
          <a:endParaRPr lang="ru-RU"/>
        </a:p>
      </dgm:t>
    </dgm:pt>
    <dgm:pt modelId="{0BDFC82F-C894-4897-A642-CFA0B47D16BD}">
      <dgm:prSet phldrT="[Текст]" custT="1"/>
      <dgm:spPr>
        <a:solidFill>
          <a:srgbClr val="00B0F0">
            <a:alpha val="44000"/>
          </a:srgb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проведение опыта.</a:t>
          </a:r>
        </a:p>
        <a:p>
          <a:pPr marL="171450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400" dirty="0"/>
        </a:p>
      </dgm:t>
    </dgm:pt>
    <dgm:pt modelId="{91C06A21-E63C-48AA-80CF-4F1B3F0057E6}" type="parTrans" cxnId="{4BFEC2A4-89BB-40C6-A3D5-5DD7254EF19A}">
      <dgm:prSet/>
      <dgm:spPr/>
      <dgm:t>
        <a:bodyPr/>
        <a:lstStyle/>
        <a:p>
          <a:endParaRPr lang="ru-RU"/>
        </a:p>
      </dgm:t>
    </dgm:pt>
    <dgm:pt modelId="{6254A175-634E-4BD9-A325-12F1BF4EB702}" type="sibTrans" cxnId="{4BFEC2A4-89BB-40C6-A3D5-5DD7254EF19A}">
      <dgm:prSet/>
      <dgm:spPr/>
      <dgm:t>
        <a:bodyPr/>
        <a:lstStyle/>
        <a:p>
          <a:endParaRPr lang="ru-RU"/>
        </a:p>
      </dgm:t>
    </dgm:pt>
    <dgm:pt modelId="{110E9D5B-C64C-466E-850C-22620215ECE7}" type="pres">
      <dgm:prSet presAssocID="{70A7B272-75D1-4BAF-B902-2BA675C9A9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694D9-1ECA-481D-A38D-7E0FCD7B3CD6}" type="pres">
      <dgm:prSet presAssocID="{1149306A-5D77-49CC-B29B-A87427ACAA42}" presName="linNode" presStyleCnt="0"/>
      <dgm:spPr/>
    </dgm:pt>
    <dgm:pt modelId="{4475C8A5-FDCB-4FED-8C28-F2363DAAED3E}" type="pres">
      <dgm:prSet presAssocID="{1149306A-5D77-49CC-B29B-A87427ACAA4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EFD15-A6A8-4460-8958-747633878652}" type="pres">
      <dgm:prSet presAssocID="{1149306A-5D77-49CC-B29B-A87427ACAA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DF6E6-3C01-450F-BB06-727D80C40C2E}" type="pres">
      <dgm:prSet presAssocID="{33797B53-A91A-40AE-BAED-E7D66FF66D22}" presName="sp" presStyleCnt="0"/>
      <dgm:spPr/>
    </dgm:pt>
    <dgm:pt modelId="{79EBB09C-F3AB-46EC-86E0-9234284F74E9}" type="pres">
      <dgm:prSet presAssocID="{DC002C1A-19FB-40F3-AAC1-F42CFA431AD4}" presName="linNode" presStyleCnt="0"/>
      <dgm:spPr/>
    </dgm:pt>
    <dgm:pt modelId="{D7A8F488-CB32-4DF0-AC2E-CB8CE1B7C814}" type="pres">
      <dgm:prSet presAssocID="{DC002C1A-19FB-40F3-AAC1-F42CFA431AD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8628F-6BAA-4936-8F7B-AE8F73B1C4E1}" type="pres">
      <dgm:prSet presAssocID="{DC002C1A-19FB-40F3-AAC1-F42CFA431AD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EF40-E649-4ACA-BD15-66DCF3E1EC3B}" type="pres">
      <dgm:prSet presAssocID="{479EF881-39C9-4951-A334-6F287D80B7BD}" presName="sp" presStyleCnt="0"/>
      <dgm:spPr/>
    </dgm:pt>
    <dgm:pt modelId="{F819F395-3F19-4153-9218-24BA2294CFD0}" type="pres">
      <dgm:prSet presAssocID="{C60958D3-BF18-43D1-867C-1869A5774410}" presName="linNode" presStyleCnt="0"/>
      <dgm:spPr/>
    </dgm:pt>
    <dgm:pt modelId="{F4361277-AD41-45C7-868B-4E83CA09A045}" type="pres">
      <dgm:prSet presAssocID="{C60958D3-BF18-43D1-867C-1869A57744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E2DEB-5067-4005-BF7D-410029075FE9}" type="pres">
      <dgm:prSet presAssocID="{C60958D3-BF18-43D1-867C-1869A5774410}" presName="descendantText" presStyleLbl="alignAccFollowNode1" presStyleIdx="2" presStyleCnt="3" custLinFactNeighborX="2339" custLinFactNeighborY="2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394CC-5EDF-4C9C-BF34-77121C9A5462}" type="presOf" srcId="{0BDFC82F-C894-4897-A642-CFA0B47D16BD}" destId="{663E2DEB-5067-4005-BF7D-410029075FE9}" srcOrd="0" destOrd="0" presId="urn:microsoft.com/office/officeart/2005/8/layout/vList5"/>
    <dgm:cxn modelId="{DF376C3F-8BA9-4C16-818A-88C72EEA2EE8}" srcId="{1149306A-5D77-49CC-B29B-A87427ACAA42}" destId="{F616F063-A916-47B9-AA9F-F97762CD2D74}" srcOrd="0" destOrd="0" parTransId="{C7EB96C6-92AF-4F8D-8482-72FBA4DB76C3}" sibTransId="{2741F391-9B37-4D00-A46D-21B7D2565191}"/>
    <dgm:cxn modelId="{81D96A17-794B-4FE9-B74B-9F2739EDA706}" type="presOf" srcId="{DC002C1A-19FB-40F3-AAC1-F42CFA431AD4}" destId="{D7A8F488-CB32-4DF0-AC2E-CB8CE1B7C814}" srcOrd="0" destOrd="0" presId="urn:microsoft.com/office/officeart/2005/8/layout/vList5"/>
    <dgm:cxn modelId="{586F0277-335F-48A7-ABFE-6C555AFA3A4D}" type="presOf" srcId="{F616F063-A916-47B9-AA9F-F97762CD2D74}" destId="{C74EFD15-A6A8-4460-8958-747633878652}" srcOrd="0" destOrd="0" presId="urn:microsoft.com/office/officeart/2005/8/layout/vList5"/>
    <dgm:cxn modelId="{3C912562-6704-485A-B534-B2F8AD4820E9}" type="presOf" srcId="{70A7B272-75D1-4BAF-B902-2BA675C9A926}" destId="{110E9D5B-C64C-466E-850C-22620215ECE7}" srcOrd="0" destOrd="0" presId="urn:microsoft.com/office/officeart/2005/8/layout/vList5"/>
    <dgm:cxn modelId="{988149E4-2B1F-4A4A-9A3D-B3DD49D84D07}" type="presOf" srcId="{0FB5026D-69F8-439C-AD09-DC45ECC29CA3}" destId="{3E48628F-6BAA-4936-8F7B-AE8F73B1C4E1}" srcOrd="0" destOrd="0" presId="urn:microsoft.com/office/officeart/2005/8/layout/vList5"/>
    <dgm:cxn modelId="{BD91660B-9AF5-4C29-8771-A3B8509B2611}" srcId="{DC002C1A-19FB-40F3-AAC1-F42CFA431AD4}" destId="{0FB5026D-69F8-439C-AD09-DC45ECC29CA3}" srcOrd="0" destOrd="0" parTransId="{4ED3669B-DEBC-440B-A7CC-CD1959F015CB}" sibTransId="{4913C739-4878-452E-BFF3-2A8974C0CF3D}"/>
    <dgm:cxn modelId="{4CB615EB-FAE0-4894-A83F-B139408B2965}" type="presOf" srcId="{C60958D3-BF18-43D1-867C-1869A5774410}" destId="{F4361277-AD41-45C7-868B-4E83CA09A045}" srcOrd="0" destOrd="0" presId="urn:microsoft.com/office/officeart/2005/8/layout/vList5"/>
    <dgm:cxn modelId="{76F9C94B-9B68-45A8-A659-157FCA2AA7DA}" srcId="{70A7B272-75D1-4BAF-B902-2BA675C9A926}" destId="{1149306A-5D77-49CC-B29B-A87427ACAA42}" srcOrd="0" destOrd="0" parTransId="{8D504D5A-12A0-4C3F-A3DE-F39DCE1F5C1E}" sibTransId="{33797B53-A91A-40AE-BAED-E7D66FF66D22}"/>
    <dgm:cxn modelId="{53F00108-3E46-43F5-BC5F-8F916D920704}" type="presOf" srcId="{1149306A-5D77-49CC-B29B-A87427ACAA42}" destId="{4475C8A5-FDCB-4FED-8C28-F2363DAAED3E}" srcOrd="0" destOrd="0" presId="urn:microsoft.com/office/officeart/2005/8/layout/vList5"/>
    <dgm:cxn modelId="{BB8F11BC-EEC5-4F86-886A-3BBBC67F15C9}" srcId="{70A7B272-75D1-4BAF-B902-2BA675C9A926}" destId="{C60958D3-BF18-43D1-867C-1869A5774410}" srcOrd="2" destOrd="0" parTransId="{16137531-0BAA-4294-BCED-0447FC21C3CF}" sibTransId="{9C7B460A-1A07-4FA5-8142-C23F28096BCE}"/>
    <dgm:cxn modelId="{4BFEC2A4-89BB-40C6-A3D5-5DD7254EF19A}" srcId="{C60958D3-BF18-43D1-867C-1869A5774410}" destId="{0BDFC82F-C894-4897-A642-CFA0B47D16BD}" srcOrd="0" destOrd="0" parTransId="{91C06A21-E63C-48AA-80CF-4F1B3F0057E6}" sibTransId="{6254A175-634E-4BD9-A325-12F1BF4EB702}"/>
    <dgm:cxn modelId="{34F7BF90-6300-431C-A562-FC30894F9AE1}" srcId="{70A7B272-75D1-4BAF-B902-2BA675C9A926}" destId="{DC002C1A-19FB-40F3-AAC1-F42CFA431AD4}" srcOrd="1" destOrd="0" parTransId="{F31A3066-5F4B-4556-B14B-BFBC1FAB4CCC}" sibTransId="{479EF881-39C9-4951-A334-6F287D80B7BD}"/>
    <dgm:cxn modelId="{F95AC6AF-AF1D-4BCA-A428-22B6522ED398}" type="presParOf" srcId="{110E9D5B-C64C-466E-850C-22620215ECE7}" destId="{172694D9-1ECA-481D-A38D-7E0FCD7B3CD6}" srcOrd="0" destOrd="0" presId="urn:microsoft.com/office/officeart/2005/8/layout/vList5"/>
    <dgm:cxn modelId="{F863FE46-26BC-41E0-B3F6-EF59367B356F}" type="presParOf" srcId="{172694D9-1ECA-481D-A38D-7E0FCD7B3CD6}" destId="{4475C8A5-FDCB-4FED-8C28-F2363DAAED3E}" srcOrd="0" destOrd="0" presId="urn:microsoft.com/office/officeart/2005/8/layout/vList5"/>
    <dgm:cxn modelId="{CA31B2AF-9CF2-4594-8686-054FE7C0178D}" type="presParOf" srcId="{172694D9-1ECA-481D-A38D-7E0FCD7B3CD6}" destId="{C74EFD15-A6A8-4460-8958-747633878652}" srcOrd="1" destOrd="0" presId="urn:microsoft.com/office/officeart/2005/8/layout/vList5"/>
    <dgm:cxn modelId="{E1F89EC5-1166-4C24-BB5F-F41403FC2EFC}" type="presParOf" srcId="{110E9D5B-C64C-466E-850C-22620215ECE7}" destId="{6FDDF6E6-3C01-450F-BB06-727D80C40C2E}" srcOrd="1" destOrd="0" presId="urn:microsoft.com/office/officeart/2005/8/layout/vList5"/>
    <dgm:cxn modelId="{D6327EE1-050D-4FF0-BEB3-D1EDA7220A0D}" type="presParOf" srcId="{110E9D5B-C64C-466E-850C-22620215ECE7}" destId="{79EBB09C-F3AB-46EC-86E0-9234284F74E9}" srcOrd="2" destOrd="0" presId="urn:microsoft.com/office/officeart/2005/8/layout/vList5"/>
    <dgm:cxn modelId="{E6FB6F70-A1A6-4B22-87CB-AF39FB8364F5}" type="presParOf" srcId="{79EBB09C-F3AB-46EC-86E0-9234284F74E9}" destId="{D7A8F488-CB32-4DF0-AC2E-CB8CE1B7C814}" srcOrd="0" destOrd="0" presId="urn:microsoft.com/office/officeart/2005/8/layout/vList5"/>
    <dgm:cxn modelId="{A6F59F50-771C-49FD-A19B-7D4F129A62E1}" type="presParOf" srcId="{79EBB09C-F3AB-46EC-86E0-9234284F74E9}" destId="{3E48628F-6BAA-4936-8F7B-AE8F73B1C4E1}" srcOrd="1" destOrd="0" presId="urn:microsoft.com/office/officeart/2005/8/layout/vList5"/>
    <dgm:cxn modelId="{01186AE0-7694-457D-87F1-1752C4773A0D}" type="presParOf" srcId="{110E9D5B-C64C-466E-850C-22620215ECE7}" destId="{D855EF40-E649-4ACA-BD15-66DCF3E1EC3B}" srcOrd="3" destOrd="0" presId="urn:microsoft.com/office/officeart/2005/8/layout/vList5"/>
    <dgm:cxn modelId="{3F5CF2D4-078B-4123-9B67-D4053A5C0CA8}" type="presParOf" srcId="{110E9D5B-C64C-466E-850C-22620215ECE7}" destId="{F819F395-3F19-4153-9218-24BA2294CFD0}" srcOrd="4" destOrd="0" presId="urn:microsoft.com/office/officeart/2005/8/layout/vList5"/>
    <dgm:cxn modelId="{59315ADA-9187-43AD-BFC2-541F64BACF7A}" type="presParOf" srcId="{F819F395-3F19-4153-9218-24BA2294CFD0}" destId="{F4361277-AD41-45C7-868B-4E83CA09A045}" srcOrd="0" destOrd="0" presId="urn:microsoft.com/office/officeart/2005/8/layout/vList5"/>
    <dgm:cxn modelId="{A2857D7E-51E4-4843-9DD0-05BF47370960}" type="presParOf" srcId="{F819F395-3F19-4153-9218-24BA2294CFD0}" destId="{663E2DEB-5067-4005-BF7D-410029075FE9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D87CFC-C434-48CD-B6E2-EBB6BAB793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AC37C-006B-40EE-BB55-72E75C848249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lin ang="2700000" scaled="1"/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эксперимента: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6FC9C-2FED-4EED-AD10-039CB373650F}" type="parTrans" cxnId="{C4726081-230F-41B8-AF13-A6E95D0FF159}">
      <dgm:prSet/>
      <dgm:spPr/>
      <dgm:t>
        <a:bodyPr/>
        <a:lstStyle/>
        <a:p>
          <a:endParaRPr lang="ru-RU"/>
        </a:p>
      </dgm:t>
    </dgm:pt>
    <dgm:pt modelId="{3C48ECC7-EB5C-4C76-93C2-A457756FF307}" type="sibTrans" cxnId="{C4726081-230F-41B8-AF13-A6E95D0FF159}">
      <dgm:prSet/>
      <dgm:spPr/>
      <dgm:t>
        <a:bodyPr/>
        <a:lstStyle/>
        <a:p>
          <a:endParaRPr lang="ru-RU"/>
        </a:p>
      </dgm:t>
    </dgm:pt>
    <dgm:pt modelId="{7A93547E-5B00-439F-A4C0-A927E34E1BD7}" type="pres">
      <dgm:prSet presAssocID="{EDD87CFC-C434-48CD-B6E2-EBB6BAB793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9D1C2A-609E-49A8-85B9-1D70BA4372AC}" type="pres">
      <dgm:prSet presAssocID="{245AC37C-006B-40EE-BB55-72E75C8482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D7E6A-19BC-4BD4-A5DB-E863D1FBD2E7}" type="presOf" srcId="{245AC37C-006B-40EE-BB55-72E75C848249}" destId="{A49D1C2A-609E-49A8-85B9-1D70BA4372AC}" srcOrd="0" destOrd="0" presId="urn:microsoft.com/office/officeart/2005/8/layout/vList2"/>
    <dgm:cxn modelId="{4BF695BF-32D9-474C-8FFD-059431FCDCC5}" type="presOf" srcId="{EDD87CFC-C434-48CD-B6E2-EBB6BAB79345}" destId="{7A93547E-5B00-439F-A4C0-A927E34E1BD7}" srcOrd="0" destOrd="0" presId="urn:microsoft.com/office/officeart/2005/8/layout/vList2"/>
    <dgm:cxn modelId="{C4726081-230F-41B8-AF13-A6E95D0FF159}" srcId="{EDD87CFC-C434-48CD-B6E2-EBB6BAB79345}" destId="{245AC37C-006B-40EE-BB55-72E75C848249}" srcOrd="0" destOrd="0" parTransId="{5526FC9C-2FED-4EED-AD10-039CB373650F}" sibTransId="{3C48ECC7-EB5C-4C76-93C2-A457756FF307}"/>
    <dgm:cxn modelId="{CA2CBE40-0DF4-4C1C-AB15-FD0377A80D6C}" type="presParOf" srcId="{7A93547E-5B00-439F-A4C0-A927E34E1BD7}" destId="{A49D1C2A-609E-49A8-85B9-1D70BA4372AC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962110-ED4E-4D54-92FD-CC669EC5DC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137C99-91F7-4C0B-A8B9-E75991B9E37A}">
      <dgm:prSet custT="1"/>
      <dgm:spPr>
        <a:gradFill flip="none" rotWithShape="1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стаканов (4 -для воды, 1 –для радуги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721EF9-0ADA-4A09-BC8A-5618A7080E75}" type="parTrans" cxnId="{0BD88F8D-CD45-4A19-9E07-1FCF2E21FCB5}">
      <dgm:prSet/>
      <dgm:spPr/>
      <dgm:t>
        <a:bodyPr/>
        <a:lstStyle/>
        <a:p>
          <a:endParaRPr lang="ru-RU"/>
        </a:p>
      </dgm:t>
    </dgm:pt>
    <dgm:pt modelId="{6361BA2F-621B-4659-A4A3-A21AC2E01D2B}" type="sibTrans" cxnId="{0BD88F8D-CD45-4A19-9E07-1FCF2E21FCB5}">
      <dgm:prSet/>
      <dgm:spPr/>
      <dgm:t>
        <a:bodyPr/>
        <a:lstStyle/>
        <a:p>
          <a:endParaRPr lang="ru-RU"/>
        </a:p>
      </dgm:t>
    </dgm:pt>
    <dgm:pt modelId="{1765E4D6-E28A-4307-995F-4346B6215BA5}">
      <dgm:prSet custT="1"/>
      <dgm:spPr>
        <a:gradFill flip="none" rotWithShape="1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Сахар</a:t>
          </a:r>
          <a:r>
            <a:rPr lang="ru-RU" sz="1300" dirty="0" smtClean="0"/>
            <a:t> </a:t>
          </a:r>
          <a:endParaRPr lang="ru-RU" sz="1300" dirty="0"/>
        </a:p>
      </dgm:t>
    </dgm:pt>
    <dgm:pt modelId="{4DBB2262-AAAA-4754-8439-CCE669AE9805}" type="parTrans" cxnId="{19AC25C5-F1A5-429A-92F2-C6D646822C94}">
      <dgm:prSet/>
      <dgm:spPr/>
      <dgm:t>
        <a:bodyPr/>
        <a:lstStyle/>
        <a:p>
          <a:endParaRPr lang="ru-RU"/>
        </a:p>
      </dgm:t>
    </dgm:pt>
    <dgm:pt modelId="{F0B32D30-5006-41E8-BDB1-3282600A2C05}" type="sibTrans" cxnId="{19AC25C5-F1A5-429A-92F2-C6D646822C94}">
      <dgm:prSet/>
      <dgm:spPr/>
      <dgm:t>
        <a:bodyPr/>
        <a:lstStyle/>
        <a:p>
          <a:endParaRPr lang="ru-RU"/>
        </a:p>
      </dgm:t>
    </dgm:pt>
    <dgm:pt modelId="{BA4EECC4-0CC2-4AC7-B631-6A7D07599F19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Гуашь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107387-EBFD-49CA-8F94-0650E06117A5}" type="parTrans" cxnId="{BD8E6100-00D7-4E3E-AEC7-7D1B1A79792E}">
      <dgm:prSet/>
      <dgm:spPr/>
      <dgm:t>
        <a:bodyPr/>
        <a:lstStyle/>
        <a:p>
          <a:endParaRPr lang="ru-RU"/>
        </a:p>
      </dgm:t>
    </dgm:pt>
    <dgm:pt modelId="{F1F7FC26-5D79-4A4B-B4B6-0BD166FF761F}" type="sibTrans" cxnId="{BD8E6100-00D7-4E3E-AEC7-7D1B1A79792E}">
      <dgm:prSet/>
      <dgm:spPr/>
      <dgm:t>
        <a:bodyPr/>
        <a:lstStyle/>
        <a:p>
          <a:endParaRPr lang="ru-RU"/>
        </a:p>
      </dgm:t>
    </dgm:pt>
    <dgm:pt modelId="{45856382-A3AF-4905-A848-F00353AE6894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Кисточка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009588-A890-4301-933B-7E73CFA0FE3F}" type="parTrans" cxnId="{7FE29C12-2FAA-40B0-BA92-4483554F32F1}">
      <dgm:prSet/>
      <dgm:spPr/>
      <dgm:t>
        <a:bodyPr/>
        <a:lstStyle/>
        <a:p>
          <a:endParaRPr lang="ru-RU"/>
        </a:p>
      </dgm:t>
    </dgm:pt>
    <dgm:pt modelId="{F6E89E87-EC18-4D0A-94F1-E399A0F02B67}" type="sibTrans" cxnId="{7FE29C12-2FAA-40B0-BA92-4483554F32F1}">
      <dgm:prSet/>
      <dgm:spPr/>
      <dgm:t>
        <a:bodyPr/>
        <a:lstStyle/>
        <a:p>
          <a:endParaRPr lang="ru-RU"/>
        </a:p>
      </dgm:t>
    </dgm:pt>
    <dgm:pt modelId="{DD853001-C33D-4328-BAC5-C88C953925B4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Ложка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0DE159-5948-4B68-BF88-5F1CE442FE47}" type="parTrans" cxnId="{25FAF128-EC1D-4356-B9C5-5938ACF7BD59}">
      <dgm:prSet/>
      <dgm:spPr/>
      <dgm:t>
        <a:bodyPr/>
        <a:lstStyle/>
        <a:p>
          <a:endParaRPr lang="ru-RU"/>
        </a:p>
      </dgm:t>
    </dgm:pt>
    <dgm:pt modelId="{95C02D4F-A1BD-4FD3-AC58-CA4960D2F4C0}" type="sibTrans" cxnId="{25FAF128-EC1D-4356-B9C5-5938ACF7BD59}">
      <dgm:prSet/>
      <dgm:spPr/>
      <dgm:t>
        <a:bodyPr/>
        <a:lstStyle/>
        <a:p>
          <a:endParaRPr lang="ru-RU"/>
        </a:p>
      </dgm:t>
    </dgm:pt>
    <dgm:pt modelId="{8B68EEC2-6E4A-4B31-AA82-7CCFAB9630AF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Шприц</a:t>
          </a:r>
          <a:endParaRPr lang="ru-RU" sz="18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0AA929-DEAC-4959-B192-ACE0932C85D2}" type="parTrans" cxnId="{B80E2F2F-96BA-4409-8E5C-F3B5CE0154DF}">
      <dgm:prSet/>
      <dgm:spPr/>
      <dgm:t>
        <a:bodyPr/>
        <a:lstStyle/>
        <a:p>
          <a:endParaRPr lang="ru-RU"/>
        </a:p>
      </dgm:t>
    </dgm:pt>
    <dgm:pt modelId="{F46E4CB3-3072-44C5-86CE-1ADD6A446D86}" type="sibTrans" cxnId="{B80E2F2F-96BA-4409-8E5C-F3B5CE0154DF}">
      <dgm:prSet/>
      <dgm:spPr/>
      <dgm:t>
        <a:bodyPr/>
        <a:lstStyle/>
        <a:p>
          <a:endParaRPr lang="ru-RU"/>
        </a:p>
      </dgm:t>
    </dgm:pt>
    <dgm:pt modelId="{270DF5C7-59CC-4E31-9551-249FAC4B1556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Вода</a:t>
          </a:r>
          <a:r>
            <a:rPr lang="ru-RU" sz="1300" dirty="0" smtClean="0"/>
            <a:t> </a:t>
          </a:r>
          <a:endParaRPr lang="ru-RU" sz="1300" dirty="0"/>
        </a:p>
      </dgm:t>
    </dgm:pt>
    <dgm:pt modelId="{112A8D32-B723-4B3A-938E-016061B7FA84}" type="parTrans" cxnId="{BC39BCD2-A8B8-47C2-B8B3-712AFF6F2EEA}">
      <dgm:prSet/>
      <dgm:spPr/>
      <dgm:t>
        <a:bodyPr/>
        <a:lstStyle/>
        <a:p>
          <a:endParaRPr lang="ru-RU"/>
        </a:p>
      </dgm:t>
    </dgm:pt>
    <dgm:pt modelId="{7A983C4D-151E-4EB2-A4EC-F4FE8EE4C7B0}" type="sibTrans" cxnId="{BC39BCD2-A8B8-47C2-B8B3-712AFF6F2EEA}">
      <dgm:prSet/>
      <dgm:spPr/>
      <dgm:t>
        <a:bodyPr/>
        <a:lstStyle/>
        <a:p>
          <a:endParaRPr lang="ru-RU"/>
        </a:p>
      </dgm:t>
    </dgm:pt>
    <dgm:pt modelId="{B6608E93-DFE0-45BA-9292-4CEC84E8B54F}" type="pres">
      <dgm:prSet presAssocID="{5B962110-ED4E-4D54-92FD-CC669EC5DC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A9681-7ED0-4448-9039-9839FD56BCFC}" type="pres">
      <dgm:prSet presAssocID="{ED137C99-91F7-4C0B-A8B9-E75991B9E37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AE7EA-CA60-41D0-8E5D-F25494FE28C0}" type="pres">
      <dgm:prSet presAssocID="{6361BA2F-621B-4659-A4A3-A21AC2E01D2B}" presName="spacer" presStyleCnt="0"/>
      <dgm:spPr/>
    </dgm:pt>
    <dgm:pt modelId="{480E859F-CFA1-410F-993C-2213F6A5B175}" type="pres">
      <dgm:prSet presAssocID="{1765E4D6-E28A-4307-995F-4346B6215BA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0EA1-3243-45CD-B525-BFE4ABFE89DF}" type="pres">
      <dgm:prSet presAssocID="{F0B32D30-5006-41E8-BDB1-3282600A2C05}" presName="spacer" presStyleCnt="0"/>
      <dgm:spPr/>
    </dgm:pt>
    <dgm:pt modelId="{F9B5CD69-9E61-4DF4-B9FD-9B4293FF6896}" type="pres">
      <dgm:prSet presAssocID="{BA4EECC4-0CC2-4AC7-B631-6A7D07599F1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3F3D6-5A7E-4DCC-88BD-BD8CAA95D99E}" type="pres">
      <dgm:prSet presAssocID="{F1F7FC26-5D79-4A4B-B4B6-0BD166FF761F}" presName="spacer" presStyleCnt="0"/>
      <dgm:spPr/>
    </dgm:pt>
    <dgm:pt modelId="{D7851F52-19AD-4519-BA71-B1EC2760E9F4}" type="pres">
      <dgm:prSet presAssocID="{45856382-A3AF-4905-A848-F00353AE689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6BF18-C1EA-414D-BFE8-3495B953F4A8}" type="pres">
      <dgm:prSet presAssocID="{F6E89E87-EC18-4D0A-94F1-E399A0F02B67}" presName="spacer" presStyleCnt="0"/>
      <dgm:spPr/>
    </dgm:pt>
    <dgm:pt modelId="{C24DFEAE-9CE5-4ADF-B4A4-9253F6BE7A12}" type="pres">
      <dgm:prSet presAssocID="{DD853001-C33D-4328-BAC5-C88C953925B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ADF2-F3E3-45C6-BD9F-14E5D5920C52}" type="pres">
      <dgm:prSet presAssocID="{95C02D4F-A1BD-4FD3-AC58-CA4960D2F4C0}" presName="spacer" presStyleCnt="0"/>
      <dgm:spPr/>
    </dgm:pt>
    <dgm:pt modelId="{D33E8D63-AC39-4000-AD73-B659ECC17D6A}" type="pres">
      <dgm:prSet presAssocID="{8B68EEC2-6E4A-4B31-AA82-7CCFAB9630A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EA6D1-B41D-4FF9-B641-C1CB9AD24ADA}" type="pres">
      <dgm:prSet presAssocID="{F46E4CB3-3072-44C5-86CE-1ADD6A446D86}" presName="spacer" presStyleCnt="0"/>
      <dgm:spPr/>
    </dgm:pt>
    <dgm:pt modelId="{4B62CFD3-6977-48BB-B7BF-CB3BE4ABC0D7}" type="pres">
      <dgm:prSet presAssocID="{270DF5C7-59CC-4E31-9551-249FAC4B155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6A51F-843A-42D0-A075-A733AE0CC8BF}" type="presOf" srcId="{45856382-A3AF-4905-A848-F00353AE6894}" destId="{D7851F52-19AD-4519-BA71-B1EC2760E9F4}" srcOrd="0" destOrd="0" presId="urn:microsoft.com/office/officeart/2005/8/layout/vList2"/>
    <dgm:cxn modelId="{E19A1F7E-EE25-41BC-99E4-525E4640A842}" type="presOf" srcId="{1765E4D6-E28A-4307-995F-4346B6215BA5}" destId="{480E859F-CFA1-410F-993C-2213F6A5B175}" srcOrd="0" destOrd="0" presId="urn:microsoft.com/office/officeart/2005/8/layout/vList2"/>
    <dgm:cxn modelId="{19AC25C5-F1A5-429A-92F2-C6D646822C94}" srcId="{5B962110-ED4E-4D54-92FD-CC669EC5DCEB}" destId="{1765E4D6-E28A-4307-995F-4346B6215BA5}" srcOrd="1" destOrd="0" parTransId="{4DBB2262-AAAA-4754-8439-CCE669AE9805}" sibTransId="{F0B32D30-5006-41E8-BDB1-3282600A2C05}"/>
    <dgm:cxn modelId="{7FE29C12-2FAA-40B0-BA92-4483554F32F1}" srcId="{5B962110-ED4E-4D54-92FD-CC669EC5DCEB}" destId="{45856382-A3AF-4905-A848-F00353AE6894}" srcOrd="3" destOrd="0" parTransId="{9D009588-A890-4301-933B-7E73CFA0FE3F}" sibTransId="{F6E89E87-EC18-4D0A-94F1-E399A0F02B67}"/>
    <dgm:cxn modelId="{19A38D42-AA2E-4960-97C2-1C8FE2C647CC}" type="presOf" srcId="{270DF5C7-59CC-4E31-9551-249FAC4B1556}" destId="{4B62CFD3-6977-48BB-B7BF-CB3BE4ABC0D7}" srcOrd="0" destOrd="0" presId="urn:microsoft.com/office/officeart/2005/8/layout/vList2"/>
    <dgm:cxn modelId="{BC39BCD2-A8B8-47C2-B8B3-712AFF6F2EEA}" srcId="{5B962110-ED4E-4D54-92FD-CC669EC5DCEB}" destId="{270DF5C7-59CC-4E31-9551-249FAC4B1556}" srcOrd="6" destOrd="0" parTransId="{112A8D32-B723-4B3A-938E-016061B7FA84}" sibTransId="{7A983C4D-151E-4EB2-A4EC-F4FE8EE4C7B0}"/>
    <dgm:cxn modelId="{0BD88F8D-CD45-4A19-9E07-1FCF2E21FCB5}" srcId="{5B962110-ED4E-4D54-92FD-CC669EC5DCEB}" destId="{ED137C99-91F7-4C0B-A8B9-E75991B9E37A}" srcOrd="0" destOrd="0" parTransId="{3C721EF9-0ADA-4A09-BC8A-5618A7080E75}" sibTransId="{6361BA2F-621B-4659-A4A3-A21AC2E01D2B}"/>
    <dgm:cxn modelId="{DA76459D-D0FA-4859-B1FD-C820A9B65322}" type="presOf" srcId="{5B962110-ED4E-4D54-92FD-CC669EC5DCEB}" destId="{B6608E93-DFE0-45BA-9292-4CEC84E8B54F}" srcOrd="0" destOrd="0" presId="urn:microsoft.com/office/officeart/2005/8/layout/vList2"/>
    <dgm:cxn modelId="{B80E2F2F-96BA-4409-8E5C-F3B5CE0154DF}" srcId="{5B962110-ED4E-4D54-92FD-CC669EC5DCEB}" destId="{8B68EEC2-6E4A-4B31-AA82-7CCFAB9630AF}" srcOrd="5" destOrd="0" parTransId="{390AA929-DEAC-4959-B192-ACE0932C85D2}" sibTransId="{F46E4CB3-3072-44C5-86CE-1ADD6A446D86}"/>
    <dgm:cxn modelId="{6C9A9EB1-340E-4802-988B-79D462764A10}" type="presOf" srcId="{ED137C99-91F7-4C0B-A8B9-E75991B9E37A}" destId="{2FDA9681-7ED0-4448-9039-9839FD56BCFC}" srcOrd="0" destOrd="0" presId="urn:microsoft.com/office/officeart/2005/8/layout/vList2"/>
    <dgm:cxn modelId="{08B0C817-F839-416C-880F-5D10D85CC312}" type="presOf" srcId="{BA4EECC4-0CC2-4AC7-B631-6A7D07599F19}" destId="{F9B5CD69-9E61-4DF4-B9FD-9B4293FF6896}" srcOrd="0" destOrd="0" presId="urn:microsoft.com/office/officeart/2005/8/layout/vList2"/>
    <dgm:cxn modelId="{BD8E6100-00D7-4E3E-AEC7-7D1B1A79792E}" srcId="{5B962110-ED4E-4D54-92FD-CC669EC5DCEB}" destId="{BA4EECC4-0CC2-4AC7-B631-6A7D07599F19}" srcOrd="2" destOrd="0" parTransId="{DB107387-EBFD-49CA-8F94-0650E06117A5}" sibTransId="{F1F7FC26-5D79-4A4B-B4B6-0BD166FF761F}"/>
    <dgm:cxn modelId="{0F941F13-B61E-4891-879C-FA94DDFC5239}" type="presOf" srcId="{DD853001-C33D-4328-BAC5-C88C953925B4}" destId="{C24DFEAE-9CE5-4ADF-B4A4-9253F6BE7A12}" srcOrd="0" destOrd="0" presId="urn:microsoft.com/office/officeart/2005/8/layout/vList2"/>
    <dgm:cxn modelId="{8BF0E7A4-0E87-4019-8E2E-FFFB8400114A}" type="presOf" srcId="{8B68EEC2-6E4A-4B31-AA82-7CCFAB9630AF}" destId="{D33E8D63-AC39-4000-AD73-B659ECC17D6A}" srcOrd="0" destOrd="0" presId="urn:microsoft.com/office/officeart/2005/8/layout/vList2"/>
    <dgm:cxn modelId="{25FAF128-EC1D-4356-B9C5-5938ACF7BD59}" srcId="{5B962110-ED4E-4D54-92FD-CC669EC5DCEB}" destId="{DD853001-C33D-4328-BAC5-C88C953925B4}" srcOrd="4" destOrd="0" parTransId="{EE0DE159-5948-4B68-BF88-5F1CE442FE47}" sibTransId="{95C02D4F-A1BD-4FD3-AC58-CA4960D2F4C0}"/>
    <dgm:cxn modelId="{A1A2E5B0-3B6F-4EE6-A765-3B061509E60D}" type="presParOf" srcId="{B6608E93-DFE0-45BA-9292-4CEC84E8B54F}" destId="{2FDA9681-7ED0-4448-9039-9839FD56BCFC}" srcOrd="0" destOrd="0" presId="urn:microsoft.com/office/officeart/2005/8/layout/vList2"/>
    <dgm:cxn modelId="{06C7142D-B90F-4C2B-A692-281CB0F7E580}" type="presParOf" srcId="{B6608E93-DFE0-45BA-9292-4CEC84E8B54F}" destId="{182AE7EA-CA60-41D0-8E5D-F25494FE28C0}" srcOrd="1" destOrd="0" presId="urn:microsoft.com/office/officeart/2005/8/layout/vList2"/>
    <dgm:cxn modelId="{63CB2E47-1F5A-410D-BB47-9336F0827C97}" type="presParOf" srcId="{B6608E93-DFE0-45BA-9292-4CEC84E8B54F}" destId="{480E859F-CFA1-410F-993C-2213F6A5B175}" srcOrd="2" destOrd="0" presId="urn:microsoft.com/office/officeart/2005/8/layout/vList2"/>
    <dgm:cxn modelId="{1C4DF91E-ADBE-41F4-8E69-5FFDC0B87549}" type="presParOf" srcId="{B6608E93-DFE0-45BA-9292-4CEC84E8B54F}" destId="{E33C0EA1-3243-45CD-B525-BFE4ABFE89DF}" srcOrd="3" destOrd="0" presId="urn:microsoft.com/office/officeart/2005/8/layout/vList2"/>
    <dgm:cxn modelId="{8852830D-ABD4-43EA-A9A1-52663457EADD}" type="presParOf" srcId="{B6608E93-DFE0-45BA-9292-4CEC84E8B54F}" destId="{F9B5CD69-9E61-4DF4-B9FD-9B4293FF6896}" srcOrd="4" destOrd="0" presId="urn:microsoft.com/office/officeart/2005/8/layout/vList2"/>
    <dgm:cxn modelId="{D3853C9F-60AD-4689-8F7B-357588B67E2E}" type="presParOf" srcId="{B6608E93-DFE0-45BA-9292-4CEC84E8B54F}" destId="{3DD3F3D6-5A7E-4DCC-88BD-BD8CAA95D99E}" srcOrd="5" destOrd="0" presId="urn:microsoft.com/office/officeart/2005/8/layout/vList2"/>
    <dgm:cxn modelId="{08938A8C-B2AC-4E87-BF71-94B05F598AD5}" type="presParOf" srcId="{B6608E93-DFE0-45BA-9292-4CEC84E8B54F}" destId="{D7851F52-19AD-4519-BA71-B1EC2760E9F4}" srcOrd="6" destOrd="0" presId="urn:microsoft.com/office/officeart/2005/8/layout/vList2"/>
    <dgm:cxn modelId="{C1AC4FBB-6E4D-46FF-9046-031025520894}" type="presParOf" srcId="{B6608E93-DFE0-45BA-9292-4CEC84E8B54F}" destId="{FE56BF18-C1EA-414D-BFE8-3495B953F4A8}" srcOrd="7" destOrd="0" presId="urn:microsoft.com/office/officeart/2005/8/layout/vList2"/>
    <dgm:cxn modelId="{0019E193-32E5-4BDA-9DA1-CAE4AF2A640D}" type="presParOf" srcId="{B6608E93-DFE0-45BA-9292-4CEC84E8B54F}" destId="{C24DFEAE-9CE5-4ADF-B4A4-9253F6BE7A12}" srcOrd="8" destOrd="0" presId="urn:microsoft.com/office/officeart/2005/8/layout/vList2"/>
    <dgm:cxn modelId="{D875453C-1D76-481A-B8C9-FC61A482E880}" type="presParOf" srcId="{B6608E93-DFE0-45BA-9292-4CEC84E8B54F}" destId="{6CD2ADF2-F3E3-45C6-BD9F-14E5D5920C52}" srcOrd="9" destOrd="0" presId="urn:microsoft.com/office/officeart/2005/8/layout/vList2"/>
    <dgm:cxn modelId="{46C2EEB7-27B1-4060-B621-AD0E5090D7CD}" type="presParOf" srcId="{B6608E93-DFE0-45BA-9292-4CEC84E8B54F}" destId="{D33E8D63-AC39-4000-AD73-B659ECC17D6A}" srcOrd="10" destOrd="0" presId="urn:microsoft.com/office/officeart/2005/8/layout/vList2"/>
    <dgm:cxn modelId="{FF57CECF-B8B5-4717-AA54-87BDCA0C8CB0}" type="presParOf" srcId="{B6608E93-DFE0-45BA-9292-4CEC84E8B54F}" destId="{6D4EA6D1-B41D-4FF9-B641-C1CB9AD24ADA}" srcOrd="11" destOrd="0" presId="urn:microsoft.com/office/officeart/2005/8/layout/vList2"/>
    <dgm:cxn modelId="{9C5712FB-609C-4CD1-8A79-A1AA33EDF0C5}" type="presParOf" srcId="{B6608E93-DFE0-45BA-9292-4CEC84E8B54F}" destId="{4B62CFD3-6977-48BB-B7BF-CB3BE4ABC0D7}" srcOrd="1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C46040-B4F8-4E5D-A6F2-6D9D081EA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9982B-9823-432F-A8B5-A5781512E63D}">
      <dgm:prSet custT="1"/>
      <dgm:spPr>
        <a:gradFill rotWithShape="0">
          <a:gsLst>
            <a:gs pos="92000">
              <a:srgbClr val="33CCFF"/>
            </a:gs>
            <a:gs pos="33000">
              <a:srgbClr val="FF6699"/>
            </a:gs>
            <a:gs pos="0">
              <a:srgbClr val="FFFF00"/>
            </a:gs>
          </a:gsLst>
          <a:path path="circle">
            <a:fillToRect t="100000" r="100000"/>
          </a:path>
        </a:gradFill>
      </dgm:spPr>
      <dgm:t>
        <a:bodyPr/>
        <a:lstStyle/>
        <a:p>
          <a:pPr algn="ctr" rtl="0"/>
          <a:r>
            <a: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Результат:</a:t>
          </a:r>
          <a:endParaRPr lang="ru-RU" sz="3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328253-41E8-49DC-BAA3-18B86B69D0FB}" type="parTrans" cxnId="{9D0A1C53-F150-42FF-8428-E2B1271A41F3}">
      <dgm:prSet/>
      <dgm:spPr/>
      <dgm:t>
        <a:bodyPr/>
        <a:lstStyle/>
        <a:p>
          <a:endParaRPr lang="ru-RU"/>
        </a:p>
      </dgm:t>
    </dgm:pt>
    <dgm:pt modelId="{24F58EC3-9119-4EB0-8023-53A0834558B9}" type="sibTrans" cxnId="{9D0A1C53-F150-42FF-8428-E2B1271A41F3}">
      <dgm:prSet/>
      <dgm:spPr/>
      <dgm:t>
        <a:bodyPr/>
        <a:lstStyle/>
        <a:p>
          <a:endParaRPr lang="ru-RU"/>
        </a:p>
      </dgm:t>
    </dgm:pt>
    <dgm:pt modelId="{53308B85-830C-4491-8B40-9E8609DF91AA}" type="pres">
      <dgm:prSet presAssocID="{62C46040-B4F8-4E5D-A6F2-6D9D081EA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FBFA8-1B31-456A-8615-0E0A05AE2D43}" type="pres">
      <dgm:prSet presAssocID="{D409982B-9823-432F-A8B5-A5781512E6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A1C53-F150-42FF-8428-E2B1271A41F3}" srcId="{62C46040-B4F8-4E5D-A6F2-6D9D081EA4A3}" destId="{D409982B-9823-432F-A8B5-A5781512E63D}" srcOrd="0" destOrd="0" parTransId="{5E328253-41E8-49DC-BAA3-18B86B69D0FB}" sibTransId="{24F58EC3-9119-4EB0-8023-53A0834558B9}"/>
    <dgm:cxn modelId="{BFAE5766-B691-49D5-BC8F-06C10930CE8D}" type="presOf" srcId="{62C46040-B4F8-4E5D-A6F2-6D9D081EA4A3}" destId="{53308B85-830C-4491-8B40-9E8609DF91AA}" srcOrd="0" destOrd="0" presId="urn:microsoft.com/office/officeart/2005/8/layout/vList2"/>
    <dgm:cxn modelId="{7C921DEC-6272-471B-8FF8-EFCBA87D31C4}" type="presOf" srcId="{D409982B-9823-432F-A8B5-A5781512E63D}" destId="{7A5FBFA8-1B31-456A-8615-0E0A05AE2D43}" srcOrd="0" destOrd="0" presId="urn:microsoft.com/office/officeart/2005/8/layout/vList2"/>
    <dgm:cxn modelId="{571B6421-2221-44FB-9D22-79DEFF41B919}" type="presParOf" srcId="{53308B85-830C-4491-8B40-9E8609DF91AA}" destId="{7A5FBFA8-1B31-456A-8615-0E0A05AE2D43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gif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4286248" y="4071942"/>
            <a:ext cx="4464496" cy="1752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Воспитатель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категории: Овчинникова А. Ю.</a:t>
            </a:r>
          </a:p>
          <a:p>
            <a:pPr marL="45720" indent="0" algn="r">
              <a:buNone/>
            </a:pP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Участница конкурса исследовательской работы:</a:t>
            </a:r>
          </a:p>
          <a:p>
            <a:pPr marL="45720" indent="0" algn="r">
              <a:buNone/>
            </a:pPr>
            <a:r>
              <a:rPr lang="ru-RU" sz="2000" b="1" i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Мамбетова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Айгерим</a:t>
            </a:r>
            <a:endParaRPr lang="ru-RU" sz="2000" b="1" i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45720" indent="0" algn="r">
              <a:buNone/>
            </a:pPr>
            <a:endParaRPr lang="ru-RU" sz="2000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r"/>
            <a:endParaRPr lang="ru-RU" sz="20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7981" y="511413"/>
            <a:ext cx="7268528" cy="2831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</a:rPr>
              <a:t>Секция: «Естествознание: неживая природа»</a:t>
            </a:r>
          </a:p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152400">
                    <a:schemeClr val="bg1">
                      <a:alpha val="88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_AlgeriusBlw" panose="04040705040A02020702" pitchFamily="82" charset="-52"/>
              </a:rPr>
              <a:t>«Чудо-радуга»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152400">
                  <a:schemeClr val="bg1">
                    <a:alpha val="88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_AlgeriusBlw" panose="04040705040A02020702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МДОАУ "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ЦРР-детский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 № 104 "Золотая рыбка" г. Орска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721131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786050" y="214290"/>
            <a:ext cx="3714776" cy="1285884"/>
            <a:chOff x="0" y="3241534"/>
            <a:chExt cx="2931815" cy="15424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3241534"/>
              <a:ext cx="2931815" cy="1542474"/>
            </a:xfrm>
            <a:prstGeom prst="roundRect">
              <a:avLst/>
            </a:prstGeom>
            <a:gradFill rotWithShape="0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5297" y="3316831"/>
              <a:ext cx="2781221" cy="1391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Практические: </a:t>
              </a:r>
              <a:endParaRPr lang="ru-RU" sz="3600" b="1" i="1" u="none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C:\Users\anastasya\Desktop\РАДУГА\фото радуга\20190328_104027.jpg"/>
          <p:cNvPicPr>
            <a:picLocks noChangeAspect="1" noChangeArrowheads="1"/>
          </p:cNvPicPr>
          <p:nvPr/>
        </p:nvPicPr>
        <p:blipFill>
          <a:blip r:embed="rId3" cstate="print"/>
          <a:srcRect l="22222" t="13541" r="12500" b="21875"/>
          <a:stretch>
            <a:fillRect/>
          </a:stretch>
        </p:blipFill>
        <p:spPr bwMode="auto">
          <a:xfrm>
            <a:off x="428596" y="1571612"/>
            <a:ext cx="2857520" cy="376949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nastasya\Desktop\РАДУГА\фото радуга\20190328_101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14554"/>
            <a:ext cx="2893239" cy="385765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nastasya\Desktop\РАДУГА\фото радуга\20190328_105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14620"/>
            <a:ext cx="2857520" cy="381002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250033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C:\Users\anastasya\Desktop\РАДУГА\фото радуга\20190328_09485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7989" y="1714488"/>
            <a:ext cx="5810291" cy="4572008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472518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anastasya\Desktop\РАДУГА\фото радуга\20190328_104713.jpg"/>
          <p:cNvPicPr>
            <a:picLocks noChangeAspect="1" noChangeArrowheads="1"/>
          </p:cNvPicPr>
          <p:nvPr/>
        </p:nvPicPr>
        <p:blipFill>
          <a:blip r:embed="rId3" cstate="print"/>
          <a:srcRect r="13889" b="31250"/>
          <a:stretch>
            <a:fillRect/>
          </a:stretch>
        </p:blipFill>
        <p:spPr bwMode="auto">
          <a:xfrm>
            <a:off x="214282" y="500042"/>
            <a:ext cx="442915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anastasya\Desktop\РАДУГА\фото радуга\20190328_112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401838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71462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9476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1857356" y="0"/>
          <a:ext cx="5929354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28596" y="1857364"/>
          <a:ext cx="457203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https://i.pinimg.com/originals/0d/94/8d/0d948d237eb957374e9e260cffe119d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2000240"/>
            <a:ext cx="3714776" cy="3071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714348" y="0"/>
          <a:ext cx="7000924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лако 5"/>
          <p:cNvSpPr/>
          <p:nvPr/>
        </p:nvSpPr>
        <p:spPr>
          <a:xfrm>
            <a:off x="285720" y="1071546"/>
            <a:ext cx="8715404" cy="5357850"/>
          </a:xfrm>
          <a:prstGeom prst="cloud">
            <a:avLst/>
          </a:prstGeom>
          <a:gradFill flip="none" rotWithShape="1">
            <a:gsLst>
              <a:gs pos="33000">
                <a:srgbClr val="33CCFF"/>
              </a:gs>
              <a:gs pos="50000">
                <a:srgbClr val="00B0F0"/>
              </a:gs>
              <a:gs pos="86000">
                <a:srgbClr val="7030A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52944">
            <a:off x="1428728" y="1571612"/>
            <a:ext cx="7186634" cy="40544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Сегодня не каждый человек может объяснить появление радуги. Любуясь этим изумительным явлением природы, люди испытывают восторг,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радость и счастье. Поэтому у человека появляется желание видеть эту красоту чаще, и он стремится создать ее искусственно.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142873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3000372"/>
            <a:ext cx="80010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Реализация в воспитательно-образовательном процессе познавательной и экспериментальной деятельности детей старшего дошкольного возраста, через ознакомление с природным явлением – радуга.</a:t>
            </a:r>
          </a:p>
          <a:p>
            <a:endParaRPr lang="ru-RU" dirty="0"/>
          </a:p>
        </p:txBody>
      </p:sp>
      <p:pic>
        <p:nvPicPr>
          <p:cNvPr id="7" name="Picture 2" descr="http://gifki.info/uploads/posts/2017-03/1490197701_1286-radug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850271" cy="3143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98834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40108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Заголовок 7"/>
          <p:cNvGrpSpPr>
            <a:grpSpLocks noGrp="1"/>
          </p:cNvGrpSpPr>
          <p:nvPr>
            <p:ph type="title"/>
          </p:nvPr>
        </p:nvGrpSpPr>
        <p:grpSpPr>
          <a:xfrm>
            <a:off x="457200" y="274638"/>
            <a:ext cx="8229600" cy="1143000"/>
            <a:chOff x="0" y="90"/>
            <a:chExt cx="6572296" cy="7856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90"/>
              <a:ext cx="6572296" cy="785636"/>
            </a:xfrm>
            <a:prstGeom prst="roundRect">
              <a:avLst/>
            </a:prstGeom>
            <a:gradFill flip="none" rotWithShape="1">
              <a:gsLst>
                <a:gs pos="92000">
                  <a:srgbClr val="7030A0"/>
                </a:gs>
                <a:gs pos="80000">
                  <a:srgbClr val="7030A0"/>
                </a:gs>
                <a:gs pos="57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352" y="38442"/>
              <a:ext cx="6495592" cy="708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  <a:endParaRPr lang="ru-RU" sz="36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Возможно создание искусственной радуги в стакане при помощи воды, сахара, красок.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71604" y="285728"/>
            <a:ext cx="5786478" cy="1071570"/>
            <a:chOff x="1114403" y="-2714647"/>
            <a:chExt cx="5286448" cy="8424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14403" y="-2714647"/>
              <a:ext cx="5286448" cy="842400"/>
            </a:xfrm>
            <a:prstGeom prst="roundRect">
              <a:avLst/>
            </a:prstGeom>
            <a:gradFill rotWithShape="0">
              <a:gsLst>
                <a:gs pos="66000">
                  <a:srgbClr val="FFFF66"/>
                </a:gs>
                <a:gs pos="31000">
                  <a:srgbClr val="99FF99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114403" y="-2714647"/>
              <a:ext cx="5204202" cy="760154"/>
            </a:xfrm>
            <a:prstGeom prst="rect">
              <a:avLst/>
            </a:prstGeom>
            <a:gradFill flip="none" rotWithShape="1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b="1" i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Гипотеза исследования: </a:t>
              </a:r>
              <a:endParaRPr lang="ru-RU" sz="3500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anastasya\Desktop\panorama-holmy-zelen-derev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14686"/>
            <a:ext cx="4190811" cy="2356181"/>
          </a:xfrm>
          <a:prstGeom prst="rect">
            <a:avLst/>
          </a:prstGeom>
          <a:noFill/>
        </p:spPr>
      </p:pic>
      <p:pic>
        <p:nvPicPr>
          <p:cNvPr id="9" name="Picture 17" descr="http://n-gorsk-r.reskom-crimea.ru/wp-content/uploads/sites/13/2017/09/48343-File-question-mark-red-orange-animated.gif-Wikimedia-Comm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928934"/>
            <a:ext cx="164306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00034" y="1714488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285984" y="357166"/>
            <a:ext cx="4037676" cy="899556"/>
            <a:chOff x="0" y="2337"/>
            <a:chExt cx="2931815" cy="154247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337"/>
              <a:ext cx="2931815" cy="1542474"/>
            </a:xfrm>
            <a:prstGeom prst="roundRect">
              <a:avLst/>
            </a:prstGeom>
            <a:gradFill flip="none" rotWithShape="1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5297" y="77634"/>
              <a:ext cx="2781221" cy="1391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Словесные: </a:t>
              </a:r>
              <a:endParaRPr lang="ru-RU" sz="3600" b="1" u="none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C:\Users\anastasya\Desktop\РАДУГА\фото радуга\20190328_09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500593" cy="3375445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anastasya\Desktop\РАДУГА\фото радуга\20190328_09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5720" y="1357298"/>
            <a:ext cx="4476749" cy="3357562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8"/>
            <a:ext cx="9144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357422" y="285728"/>
            <a:ext cx="3894800" cy="1214446"/>
            <a:chOff x="-563562" y="-1035828"/>
            <a:chExt cx="2931815" cy="154247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563562" y="-1035828"/>
              <a:ext cx="2931815" cy="1542474"/>
            </a:xfrm>
            <a:prstGeom prst="roundRect">
              <a:avLst/>
            </a:prstGeom>
            <a:gradFill rotWithShape="0">
              <a:gsLst>
                <a:gs pos="92000">
                  <a:srgbClr val="FFFF00"/>
                </a:gs>
                <a:gs pos="33000">
                  <a:srgbClr val="FF6699"/>
                </a:gs>
                <a:gs pos="0">
                  <a:srgbClr val="33CCFF"/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-456012" y="-821538"/>
              <a:ext cx="2781221" cy="1124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1" u="none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Наглядные: </a:t>
              </a:r>
              <a:endParaRPr lang="ru-RU" sz="3600" b="1" i="1" u="none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anastasya\Desktop\РАДУГА\фото радуга\20190328_093903.jpg"/>
          <p:cNvPicPr>
            <a:picLocks noChangeAspect="1" noChangeArrowheads="1"/>
          </p:cNvPicPr>
          <p:nvPr/>
        </p:nvPicPr>
        <p:blipFill>
          <a:blip r:embed="rId3" cstate="print"/>
          <a:srcRect t="14583" r="18841"/>
          <a:stretch>
            <a:fillRect/>
          </a:stretch>
        </p:blipFill>
        <p:spPr bwMode="auto">
          <a:xfrm>
            <a:off x="4786314" y="1643050"/>
            <a:ext cx="4000496" cy="3157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nastasya\Desktop\РАДУГА\фото радуга\20190328_094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4095779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308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anastasya</cp:lastModifiedBy>
  <cp:revision>37</cp:revision>
  <dcterms:created xsi:type="dcterms:W3CDTF">2015-12-03T00:53:18Z</dcterms:created>
  <dcterms:modified xsi:type="dcterms:W3CDTF">2019-03-29T08:12:01Z</dcterms:modified>
</cp:coreProperties>
</file>