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3" r:id="rId21"/>
    <p:sldId id="275" r:id="rId22"/>
    <p:sldId id="276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EB607-0BC5-49F0-B3DB-D5A81F7E40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38443-4A8D-4AFF-98D6-72B4D004B2B7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Закаливание организма – одно из лучших средств укрепления здоровья, снижения заболеваемости</a:t>
          </a:r>
        </a:p>
      </dgm:t>
    </dgm:pt>
    <dgm:pt modelId="{3DE02CB1-6E76-4240-9651-F0D28A8A4C32}" type="parTrans" cxnId="{ADE2094D-5E4A-4053-AEE7-13FEA4B44339}">
      <dgm:prSet/>
      <dgm:spPr/>
      <dgm:t>
        <a:bodyPr/>
        <a:lstStyle/>
        <a:p>
          <a:endParaRPr lang="ru-RU"/>
        </a:p>
      </dgm:t>
    </dgm:pt>
    <dgm:pt modelId="{4A160444-67FB-466E-A3D2-30E06AF7622A}" type="sibTrans" cxnId="{ADE2094D-5E4A-4053-AEE7-13FEA4B44339}">
      <dgm:prSet/>
      <dgm:spPr/>
      <dgm:t>
        <a:bodyPr/>
        <a:lstStyle/>
        <a:p>
          <a:endParaRPr lang="ru-RU"/>
        </a:p>
      </dgm:t>
    </dgm:pt>
    <dgm:pt modelId="{B60AFE1E-3591-4267-B1C5-05CA85D89F44}" type="pres">
      <dgm:prSet presAssocID="{63DEB607-0BC5-49F0-B3DB-D5A81F7E40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11345-B214-4C9B-8DEF-5B1CB9ADDBD0}" type="pres">
      <dgm:prSet presAssocID="{CF138443-4A8D-4AFF-98D6-72B4D004B2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FDE81-3CCF-413A-85C7-D92801083312}" type="presOf" srcId="{63DEB607-0BC5-49F0-B3DB-D5A81F7E40AD}" destId="{B60AFE1E-3591-4267-B1C5-05CA85D89F44}" srcOrd="0" destOrd="0" presId="urn:microsoft.com/office/officeart/2005/8/layout/vList2"/>
    <dgm:cxn modelId="{A00223ED-B305-42A1-8CC8-329A76FE94C2}" type="presOf" srcId="{CF138443-4A8D-4AFF-98D6-72B4D004B2B7}" destId="{06D11345-B214-4C9B-8DEF-5B1CB9ADDBD0}" srcOrd="0" destOrd="0" presId="urn:microsoft.com/office/officeart/2005/8/layout/vList2"/>
    <dgm:cxn modelId="{ADE2094D-5E4A-4053-AEE7-13FEA4B44339}" srcId="{63DEB607-0BC5-49F0-B3DB-D5A81F7E40AD}" destId="{CF138443-4A8D-4AFF-98D6-72B4D004B2B7}" srcOrd="0" destOrd="0" parTransId="{3DE02CB1-6E76-4240-9651-F0D28A8A4C32}" sibTransId="{4A160444-67FB-466E-A3D2-30E06AF7622A}"/>
    <dgm:cxn modelId="{23DF6830-D224-4728-9249-711A97C601EE}" type="presParOf" srcId="{B60AFE1E-3591-4267-B1C5-05CA85D89F44}" destId="{06D11345-B214-4C9B-8DEF-5B1CB9ADDB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7565D-8F98-4D6A-BEFC-87BED3EFE24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131A9-2AFF-46F3-BB28-B8448A94CD5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Средства закаливания</a:t>
          </a:r>
          <a:endParaRPr lang="ru-RU" sz="40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DD62E0-040D-4059-8973-DBD2279FC4DD}" type="parTrans" cxnId="{3527066D-E18A-45B7-9437-B2999C82E04F}">
      <dgm:prSet/>
      <dgm:spPr/>
      <dgm:t>
        <a:bodyPr/>
        <a:lstStyle/>
        <a:p>
          <a:endParaRPr lang="ru-RU"/>
        </a:p>
      </dgm:t>
    </dgm:pt>
    <dgm:pt modelId="{DA13E23E-BA7F-4D53-A941-7D18ECCEC632}" type="sibTrans" cxnId="{3527066D-E18A-45B7-9437-B2999C82E04F}">
      <dgm:prSet/>
      <dgm:spPr/>
      <dgm:t>
        <a:bodyPr/>
        <a:lstStyle/>
        <a:p>
          <a:endParaRPr lang="ru-RU"/>
        </a:p>
      </dgm:t>
    </dgm:pt>
    <dgm:pt modelId="{DF5CB888-2D14-4778-8EBF-312B41255C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200" b="1" i="1" dirty="0" smtClean="0">
              <a:latin typeface="Times New Roman" pitchFamily="18" charset="0"/>
              <a:cs typeface="Times New Roman" pitchFamily="18" charset="0"/>
            </a:rPr>
            <a:t>Воздух </a:t>
          </a:r>
          <a:endParaRPr lang="ru-RU" sz="4200" b="1" i="1" dirty="0">
            <a:latin typeface="Times New Roman" pitchFamily="18" charset="0"/>
            <a:cs typeface="Times New Roman" pitchFamily="18" charset="0"/>
          </a:endParaRPr>
        </a:p>
      </dgm:t>
    </dgm:pt>
    <dgm:pt modelId="{BB75C56E-EE65-4915-83FF-4CF4725864EE}" type="parTrans" cxnId="{7E8FB434-EEA9-4550-8595-B4D9EC094B61}">
      <dgm:prSet/>
      <dgm:spPr/>
      <dgm:t>
        <a:bodyPr/>
        <a:lstStyle/>
        <a:p>
          <a:endParaRPr lang="ru-RU"/>
        </a:p>
      </dgm:t>
    </dgm:pt>
    <dgm:pt modelId="{5CCA7C54-A354-48EB-95FF-52584A00F5F5}" type="sibTrans" cxnId="{7E8FB434-EEA9-4550-8595-B4D9EC094B61}">
      <dgm:prSet/>
      <dgm:spPr/>
      <dgm:t>
        <a:bodyPr/>
        <a:lstStyle/>
        <a:p>
          <a:endParaRPr lang="ru-RU"/>
        </a:p>
      </dgm:t>
    </dgm:pt>
    <dgm:pt modelId="{568795F6-4667-4579-A83D-92E01C8057E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Вода</a:t>
          </a:r>
          <a:r>
            <a:rPr lang="ru-RU" dirty="0" smtClean="0"/>
            <a:t> </a:t>
          </a:r>
          <a:endParaRPr lang="ru-RU" dirty="0"/>
        </a:p>
      </dgm:t>
    </dgm:pt>
    <dgm:pt modelId="{CE1307B3-4C23-4924-8B2D-89C82B1E8F1C}" type="parTrans" cxnId="{7A811D76-9A91-47B7-AAA1-121591C1E064}">
      <dgm:prSet/>
      <dgm:spPr/>
      <dgm:t>
        <a:bodyPr/>
        <a:lstStyle/>
        <a:p>
          <a:endParaRPr lang="ru-RU"/>
        </a:p>
      </dgm:t>
    </dgm:pt>
    <dgm:pt modelId="{A8B584B7-B03C-4377-8077-4FE34C8CA028}" type="sibTrans" cxnId="{7A811D76-9A91-47B7-AAA1-121591C1E064}">
      <dgm:prSet/>
      <dgm:spPr/>
      <dgm:t>
        <a:bodyPr/>
        <a:lstStyle/>
        <a:p>
          <a:endParaRPr lang="ru-RU"/>
        </a:p>
      </dgm:t>
    </dgm:pt>
    <dgm:pt modelId="{690D64D8-3040-49F0-B96C-684D7DF3C7B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Солнце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B4B8AE4-02E9-4517-BBF5-AFB7E8066B60}" type="parTrans" cxnId="{4BE48731-2519-4DFB-94EA-BC02E64BD9A6}">
      <dgm:prSet/>
      <dgm:spPr/>
      <dgm:t>
        <a:bodyPr/>
        <a:lstStyle/>
        <a:p>
          <a:endParaRPr lang="ru-RU"/>
        </a:p>
      </dgm:t>
    </dgm:pt>
    <dgm:pt modelId="{EAC42D19-CEDE-4E8E-9734-1F8C7DFC5C13}" type="sibTrans" cxnId="{4BE48731-2519-4DFB-94EA-BC02E64BD9A6}">
      <dgm:prSet/>
      <dgm:spPr/>
      <dgm:t>
        <a:bodyPr/>
        <a:lstStyle/>
        <a:p>
          <a:endParaRPr lang="ru-RU"/>
        </a:p>
      </dgm:t>
    </dgm:pt>
    <dgm:pt modelId="{E8BCCD9D-8F32-4B8C-94B5-16EE45AC8959}" type="pres">
      <dgm:prSet presAssocID="{63A7565D-8F98-4D6A-BEFC-87BED3EFE2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19C41-6361-4B6C-BD96-5E86FC6ED974}" type="pres">
      <dgm:prSet presAssocID="{63A7565D-8F98-4D6A-BEFC-87BED3EFE241}" presName="radial" presStyleCnt="0">
        <dgm:presLayoutVars>
          <dgm:animLvl val="ctr"/>
        </dgm:presLayoutVars>
      </dgm:prSet>
      <dgm:spPr/>
    </dgm:pt>
    <dgm:pt modelId="{89CD2D36-5AA6-426B-B0FC-715350B324CC}" type="pres">
      <dgm:prSet presAssocID="{1C4131A9-2AFF-46F3-BB28-B8448A94CD59}" presName="centerShape" presStyleLbl="vennNode1" presStyleIdx="0" presStyleCnt="4" custScaleX="151679" custLinFactNeighborX="0" custLinFactNeighborY="-6063"/>
      <dgm:spPr/>
      <dgm:t>
        <a:bodyPr/>
        <a:lstStyle/>
        <a:p>
          <a:endParaRPr lang="ru-RU"/>
        </a:p>
      </dgm:t>
    </dgm:pt>
    <dgm:pt modelId="{2DD4F994-1077-464F-B9FB-230A27A4E8C0}" type="pres">
      <dgm:prSet presAssocID="{DF5CB888-2D14-4778-8EBF-312B41255C18}" presName="node" presStyleLbl="vennNode1" presStyleIdx="1" presStyleCnt="4" custScaleX="189124" custScaleY="120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8D780-4562-47D3-95E4-A0922C82A620}" type="pres">
      <dgm:prSet presAssocID="{568795F6-4667-4579-A83D-92E01C8057E3}" presName="node" presStyleLbl="vennNode1" presStyleIdx="2" presStyleCnt="4" custScaleX="189877" custScaleY="109430" custRadScaleRad="111895" custRadScaleInc="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543D7-D851-43DC-91A8-D8F2E64F018D}" type="pres">
      <dgm:prSet presAssocID="{690D64D8-3040-49F0-B96C-684D7DF3C7BB}" presName="node" presStyleLbl="vennNode1" presStyleIdx="3" presStyleCnt="4" custScaleX="188108" custScaleY="104715" custRadScaleRad="110593" custRadScaleInc="-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48731-2519-4DFB-94EA-BC02E64BD9A6}" srcId="{1C4131A9-2AFF-46F3-BB28-B8448A94CD59}" destId="{690D64D8-3040-49F0-B96C-684D7DF3C7BB}" srcOrd="2" destOrd="0" parTransId="{EB4B8AE4-02E9-4517-BBF5-AFB7E8066B60}" sibTransId="{EAC42D19-CEDE-4E8E-9734-1F8C7DFC5C13}"/>
    <dgm:cxn modelId="{3527066D-E18A-45B7-9437-B2999C82E04F}" srcId="{63A7565D-8F98-4D6A-BEFC-87BED3EFE241}" destId="{1C4131A9-2AFF-46F3-BB28-B8448A94CD59}" srcOrd="0" destOrd="0" parTransId="{1CDD62E0-040D-4059-8973-DBD2279FC4DD}" sibTransId="{DA13E23E-BA7F-4D53-A941-7D18ECCEC632}"/>
    <dgm:cxn modelId="{A60863ED-D252-42D3-90D0-C3657FECBF22}" type="presOf" srcId="{568795F6-4667-4579-A83D-92E01C8057E3}" destId="{1528D780-4562-47D3-95E4-A0922C82A620}" srcOrd="0" destOrd="0" presId="urn:microsoft.com/office/officeart/2005/8/layout/radial3"/>
    <dgm:cxn modelId="{ADDF95C7-8AA8-4030-A311-5C8BA3ECB58C}" type="presOf" srcId="{1C4131A9-2AFF-46F3-BB28-B8448A94CD59}" destId="{89CD2D36-5AA6-426B-B0FC-715350B324CC}" srcOrd="0" destOrd="0" presId="urn:microsoft.com/office/officeart/2005/8/layout/radial3"/>
    <dgm:cxn modelId="{7E8FB434-EEA9-4550-8595-B4D9EC094B61}" srcId="{1C4131A9-2AFF-46F3-BB28-B8448A94CD59}" destId="{DF5CB888-2D14-4778-8EBF-312B41255C18}" srcOrd="0" destOrd="0" parTransId="{BB75C56E-EE65-4915-83FF-4CF4725864EE}" sibTransId="{5CCA7C54-A354-48EB-95FF-52584A00F5F5}"/>
    <dgm:cxn modelId="{7A811D76-9A91-47B7-AAA1-121591C1E064}" srcId="{1C4131A9-2AFF-46F3-BB28-B8448A94CD59}" destId="{568795F6-4667-4579-A83D-92E01C8057E3}" srcOrd="1" destOrd="0" parTransId="{CE1307B3-4C23-4924-8B2D-89C82B1E8F1C}" sibTransId="{A8B584B7-B03C-4377-8077-4FE34C8CA028}"/>
    <dgm:cxn modelId="{DAC1A177-71F1-4485-B758-8926347164C3}" type="presOf" srcId="{63A7565D-8F98-4D6A-BEFC-87BED3EFE241}" destId="{E8BCCD9D-8F32-4B8C-94B5-16EE45AC8959}" srcOrd="0" destOrd="0" presId="urn:microsoft.com/office/officeart/2005/8/layout/radial3"/>
    <dgm:cxn modelId="{27BB1C5C-DB9A-458E-991B-0FC25C6AC64A}" type="presOf" srcId="{690D64D8-3040-49F0-B96C-684D7DF3C7BB}" destId="{C86543D7-D851-43DC-91A8-D8F2E64F018D}" srcOrd="0" destOrd="0" presId="urn:microsoft.com/office/officeart/2005/8/layout/radial3"/>
    <dgm:cxn modelId="{FE278727-C62D-462C-8946-0DB6A01BC844}" type="presOf" srcId="{DF5CB888-2D14-4778-8EBF-312B41255C18}" destId="{2DD4F994-1077-464F-B9FB-230A27A4E8C0}" srcOrd="0" destOrd="0" presId="urn:microsoft.com/office/officeart/2005/8/layout/radial3"/>
    <dgm:cxn modelId="{F58736CD-2DF7-42DA-AD36-DE67C7516A7D}" type="presParOf" srcId="{E8BCCD9D-8F32-4B8C-94B5-16EE45AC8959}" destId="{BF219C41-6361-4B6C-BD96-5E86FC6ED974}" srcOrd="0" destOrd="0" presId="urn:microsoft.com/office/officeart/2005/8/layout/radial3"/>
    <dgm:cxn modelId="{EDD0B7E5-DFD4-4376-B79A-698C044D9BDF}" type="presParOf" srcId="{BF219C41-6361-4B6C-BD96-5E86FC6ED974}" destId="{89CD2D36-5AA6-426B-B0FC-715350B324CC}" srcOrd="0" destOrd="0" presId="urn:microsoft.com/office/officeart/2005/8/layout/radial3"/>
    <dgm:cxn modelId="{4ABEE223-3DA1-4E75-B00F-580D71FF351A}" type="presParOf" srcId="{BF219C41-6361-4B6C-BD96-5E86FC6ED974}" destId="{2DD4F994-1077-464F-B9FB-230A27A4E8C0}" srcOrd="1" destOrd="0" presId="urn:microsoft.com/office/officeart/2005/8/layout/radial3"/>
    <dgm:cxn modelId="{FA202A8C-1DA3-46FA-955E-8A6E34C3D4CD}" type="presParOf" srcId="{BF219C41-6361-4B6C-BD96-5E86FC6ED974}" destId="{1528D780-4562-47D3-95E4-A0922C82A620}" srcOrd="2" destOrd="0" presId="urn:microsoft.com/office/officeart/2005/8/layout/radial3"/>
    <dgm:cxn modelId="{046AE23F-E2A1-4342-B496-9B775728F82B}" type="presParOf" srcId="{BF219C41-6361-4B6C-BD96-5E86FC6ED974}" destId="{C86543D7-D851-43DC-91A8-D8F2E64F018D}" srcOrd="3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5FEFA-6FF9-440F-BFCD-05FC024CA7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606AB7-FFE0-42D1-8663-B5E9100AC1C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i="1" dirty="0" smtClean="0">
              <a:latin typeface="Times New Roman" pitchFamily="18" charset="0"/>
              <a:cs typeface="Times New Roman" pitchFamily="18" charset="0"/>
            </a:rPr>
            <a:t>Основной принцип – постепенное расширение зоны воздействия и увеличение времени проведения процедуры</a:t>
          </a:r>
          <a:endParaRPr lang="ru-RU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C407CBCE-8B5D-4F53-8553-1C669E7911A8}" type="parTrans" cxnId="{8BACD78A-FB82-4C4C-A3AE-7D48DA40647F}">
      <dgm:prSet/>
      <dgm:spPr/>
      <dgm:t>
        <a:bodyPr/>
        <a:lstStyle/>
        <a:p>
          <a:endParaRPr lang="ru-RU"/>
        </a:p>
      </dgm:t>
    </dgm:pt>
    <dgm:pt modelId="{60B74AC1-17B6-45CD-884C-F3BB193D9647}" type="sibTrans" cxnId="{8BACD78A-FB82-4C4C-A3AE-7D48DA40647F}">
      <dgm:prSet/>
      <dgm:spPr/>
      <dgm:t>
        <a:bodyPr/>
        <a:lstStyle/>
        <a:p>
          <a:endParaRPr lang="ru-RU"/>
        </a:p>
      </dgm:t>
    </dgm:pt>
    <dgm:pt modelId="{D026F224-8AF5-4F5E-9752-542653D0CDB5}" type="pres">
      <dgm:prSet presAssocID="{8FC5FEFA-6FF9-440F-BFCD-05FC024CA7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D62C9-D9F1-4C68-B2AE-37E22D4D85A8}" type="pres">
      <dgm:prSet presAssocID="{EC606AB7-FFE0-42D1-8663-B5E9100AC1C1}" presName="parentText" presStyleLbl="node1" presStyleIdx="0" presStyleCnt="1" custScaleY="163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CB3B2-21EF-4F29-9365-AEFC9909BF73}" type="presOf" srcId="{EC606AB7-FFE0-42D1-8663-B5E9100AC1C1}" destId="{91FD62C9-D9F1-4C68-B2AE-37E22D4D85A8}" srcOrd="0" destOrd="0" presId="urn:microsoft.com/office/officeart/2005/8/layout/vList2"/>
    <dgm:cxn modelId="{C9F480A1-F504-480D-A4B2-CB3BEF611589}" type="presOf" srcId="{8FC5FEFA-6FF9-440F-BFCD-05FC024CA73C}" destId="{D026F224-8AF5-4F5E-9752-542653D0CDB5}" srcOrd="0" destOrd="0" presId="urn:microsoft.com/office/officeart/2005/8/layout/vList2"/>
    <dgm:cxn modelId="{8BACD78A-FB82-4C4C-A3AE-7D48DA40647F}" srcId="{8FC5FEFA-6FF9-440F-BFCD-05FC024CA73C}" destId="{EC606AB7-FFE0-42D1-8663-B5E9100AC1C1}" srcOrd="0" destOrd="0" parTransId="{C407CBCE-8B5D-4F53-8553-1C669E7911A8}" sibTransId="{60B74AC1-17B6-45CD-884C-F3BB193D9647}"/>
    <dgm:cxn modelId="{053600DC-25F1-443F-A37B-02EDC2A47B9E}" type="presParOf" srcId="{D026F224-8AF5-4F5E-9752-542653D0CDB5}" destId="{91FD62C9-D9F1-4C68-B2AE-37E22D4D85A8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Закаливающие мероприятия в детском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саду 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(средняя группа)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Подготовила: </a:t>
            </a:r>
            <a:r>
              <a:rPr lang="ru-RU" sz="1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О</a:t>
            </a:r>
            <a:r>
              <a:rPr lang="ru-RU" sz="1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вчинникова А. Ю.</a:t>
            </a:r>
            <a:endParaRPr lang="ru-RU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2-tub-ru.yandex.net/i?id=f3d87a6082efb96597785dca2f9a81a5&amp;n=33&amp;h=190&amp;w=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1571612"/>
            <a:ext cx="3000396" cy="329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anastasya\Desktop\фото закаливание\DSC0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5929354" cy="444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nastasya\Desktop\фото закаливание\DSC0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214338"/>
            <a:ext cx="5286380" cy="396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anastasya\Desktop\фото закаливание\DSC0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71612"/>
            <a:ext cx="5500694" cy="4125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anastasya\Desktop\фото закаливание\DSC0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3950"/>
            <a:ext cx="5072066" cy="3804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nastasya\Desktop\фото закаливание\DSC0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953003" cy="371475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7" name="Picture 3" descr="C:\Users\anastasya\Desktop\фото закаливание\DSC0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78901"/>
            <a:ext cx="5572132" cy="417909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nastasya\Desktop\фото закаливание\Фото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anastasya\Desktop\фото закаливание\Фото1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28868"/>
            <a:ext cx="5643570" cy="423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2-tub-ru.yandex.net/i?id=f14988d2d697b4ad7d5995d5b82e0825&amp;n=33&amp;h=190&amp;w=254"/>
          <p:cNvPicPr>
            <a:picLocks noChangeAspect="1" noChangeArrowheads="1"/>
          </p:cNvPicPr>
          <p:nvPr/>
        </p:nvPicPr>
        <p:blipFill>
          <a:blip r:embed="rId2"/>
          <a:srcRect l="8858" t="3947" r="8464"/>
          <a:stretch>
            <a:fillRect/>
          </a:stretch>
        </p:blipFill>
        <p:spPr bwMode="auto">
          <a:xfrm>
            <a:off x="0" y="0"/>
            <a:ext cx="5223068" cy="4214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s://tse4.mm.bing.net/th?id=JN.cXHDtnIJVrsG3gqsdm8IPA"/>
          <p:cNvPicPr>
            <a:picLocks noChangeAspect="1" noChangeArrowheads="1"/>
          </p:cNvPicPr>
          <p:nvPr/>
        </p:nvPicPr>
        <p:blipFill>
          <a:blip r:embed="rId3"/>
          <a:srcRect b="16176"/>
          <a:stretch>
            <a:fillRect/>
          </a:stretch>
        </p:blipFill>
        <p:spPr bwMode="auto">
          <a:xfrm>
            <a:off x="4128139" y="3286100"/>
            <a:ext cx="5015861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568b6550c29ac5aaad2a2da0421c706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nastasya\Desktop\фото закаливание\DSC0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5238755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anastasya\Desktop\фото закаливание\DSC02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14554"/>
            <a:ext cx="5048253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1-tub-ru.yandex.net/i?id=824b77b5d891c3eb6467a2729256d9af&amp;n=33&amp;h=190&amp;w=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59171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4" name="Picture 4" descr="http://ryabinca.ucoz.ru/_nw/0/83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95868" cy="382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1-tub-ru.yandex.net/i?id=02402aab201cf569a5fb82dead7522ca&amp;n=33&amp;h=190&amp;w=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500594" cy="6381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0-tub-ru.yandex.net/i?id=c6186cd7b324b0642c87d4d1a250af11&amp;n=33&amp;h=190&amp;w=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500594" cy="6151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2000250"/>
          <a:ext cx="8158163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ages\Фотографии0001\Фото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905510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Images\Фотографии0001\Фото1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64587"/>
            <a:ext cx="5857884" cy="439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\Фотографии0001\Фото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4179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Images\Фотографии0001\Фото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79" y="2553885"/>
            <a:ext cx="5738821" cy="4304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0-tub-ru.yandex.net/i?id=4ce90f5746d2af93cb5c43b96238d13b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14498">
            <a:off x="-157307" y="226512"/>
            <a:ext cx="5032555" cy="3355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s://im0-tub-ru.yandex.net/i?id=6d18dec7ae36fe4256ec2c89f25f7e5b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6350">
            <a:off x="4295873" y="185082"/>
            <a:ext cx="5035672" cy="335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s://im2-tub-ru.yandex.net/i?id=8d866399b32e1bc66cb2f0aa1c889dc0&amp;n=33&amp;h=190&amp;w=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117347"/>
            <a:ext cx="5000660" cy="374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6115050" cy="1154112"/>
          </a:xfrm>
        </p:spPr>
        <p:txBody>
          <a:bodyPr/>
          <a:lstStyle/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Задача закаливания – приучить хрупкий, растущий организм ребенка, переносить перемены температуры в окружающей среде.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485775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3.bp.blogspot.com/-0qO-g-h1mV4/VNIP3J-DFiI/AAAAAAAAEws/RI9euwuBsAw/s1600/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0"/>
            <a:ext cx="4357686" cy="650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auly.ru/uploads/zakalivani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21573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xn--80aejxoagf6cwg.xn--p1ai/farm/wp-content/uploads/sites/2/2015/07/szj238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3571876"/>
            <a:ext cx="4096695" cy="304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i.lazienka.pl/i/01/28/97/012897_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14554"/>
            <a:ext cx="4629269" cy="307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hecandidadiet.com/wp-content/uploads/2013/01/garlic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406360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nastasya\Desktop\фото закаливание\DSC0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786346" cy="3589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eopress.sk/wp-content/uploads/2013/08/teplom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nastasya\Desktop\фото закаливание\DSC02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619757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nastasya\Desktop\фото закаливание\DSC02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1" y="2706391"/>
            <a:ext cx="5286380" cy="415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nastasya\Desktop\фото закаливание\DSC02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4339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anastasya\Desktop\фото закаливание\DSC0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5"/>
            <a:ext cx="5715008" cy="428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55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Шаблон 2</vt:lpstr>
      <vt:lpstr>Тема Office</vt:lpstr>
      <vt:lpstr>Закаливающие мероприятия в детском саду (средняя группа) Подготовила: Овчинникова А. Ю.</vt:lpstr>
      <vt:lpstr>Слайд 2</vt:lpstr>
      <vt:lpstr>Задача закаливания – приучить хрупкий, растущий организм ребенка, переносить перемены температуры в окружающей среде.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в среднем дошкольном возрасте</dc:title>
  <dc:creator>anastasya</dc:creator>
  <cp:lastModifiedBy>anastasya</cp:lastModifiedBy>
  <cp:revision>26</cp:revision>
  <dcterms:created xsi:type="dcterms:W3CDTF">2015-10-23T04:32:12Z</dcterms:created>
  <dcterms:modified xsi:type="dcterms:W3CDTF">2019-07-27T18:09:25Z</dcterms:modified>
</cp:coreProperties>
</file>